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5.xml" ContentType="application/vnd.openxmlformats-officedocument.theme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6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theme/theme7.xml" ContentType="application/vnd.openxmlformats-officedocument.theme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theme/theme8.xml" ContentType="application/vnd.openxmlformats-officedocument.theme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  <p:sldMasterId id="2147483687" r:id="rId4"/>
    <p:sldMasterId id="2147483700" r:id="rId5"/>
    <p:sldMasterId id="2147483726" r:id="rId6"/>
    <p:sldMasterId id="2147483739" r:id="rId7"/>
    <p:sldMasterId id="2147483752" r:id="rId8"/>
    <p:sldMasterId id="2147483765" r:id="rId9"/>
  </p:sldMasterIdLst>
  <p:notesMasterIdLst>
    <p:notesMasterId r:id="rId21"/>
  </p:notesMasterIdLst>
  <p:sldIdLst>
    <p:sldId id="256" r:id="rId10"/>
    <p:sldId id="257" r:id="rId11"/>
    <p:sldId id="258" r:id="rId12"/>
    <p:sldId id="260" r:id="rId13"/>
    <p:sldId id="267" r:id="rId14"/>
    <p:sldId id="266" r:id="rId15"/>
    <p:sldId id="268" r:id="rId16"/>
    <p:sldId id="269" r:id="rId17"/>
    <p:sldId id="271" r:id="rId18"/>
    <p:sldId id="272" r:id="rId19"/>
    <p:sldId id="265" r:id="rId20"/>
  </p:sldIdLst>
  <p:sldSz cx="9144000" cy="5143500" type="screen16x9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9809" autoAdjust="0"/>
  </p:normalViewPr>
  <p:slideViewPr>
    <p:cSldViewPr snapToGrid="0">
      <p:cViewPr>
        <p:scale>
          <a:sx n="100" d="100"/>
          <a:sy n="100" d="100"/>
        </p:scale>
        <p:origin x="70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3" Type="http://schemas.openxmlformats.org/officeDocument/2006/relationships/slideMaster" Target="slideMasters/slideMaster3.xml"/><Relationship Id="rId21" Type="http://schemas.openxmlformats.org/officeDocument/2006/relationships/notesMaster" Target="notesMasters/notesMaster1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7.xml"/><Relationship Id="rId20" Type="http://schemas.openxmlformats.org/officeDocument/2006/relationships/slide" Target="slides/slide1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2.xml"/><Relationship Id="rId24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6.xml"/><Relationship Id="rId23" Type="http://schemas.openxmlformats.org/officeDocument/2006/relationships/viewProps" Target="viewProps.xml"/><Relationship Id="rId10" Type="http://schemas.openxmlformats.org/officeDocument/2006/relationships/slide" Target="slides/slide1.xml"/><Relationship Id="rId19" Type="http://schemas.openxmlformats.org/officeDocument/2006/relationships/slide" Target="slides/slide10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5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281488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77627C-0027-4301-A148-40AED3338941}" type="datetimeFigureOut">
              <a:rPr lang="en-US" smtClean="0"/>
              <a:t>11/29/18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573088" y="1336675"/>
            <a:ext cx="6413500" cy="36083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281488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AD3F08-2EE3-4A08-899A-EAD38E12C2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2058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smtClean="0"/>
              <a:t>V1.8.6</a:t>
            </a:r>
            <a:r>
              <a:rPr lang="en-US" baseline="0" smtClean="0"/>
              <a:t> easy to build ESP.</a:t>
            </a:r>
          </a:p>
          <a:p>
            <a:pPr marL="171450" indent="-171450">
              <a:buFontTx/>
              <a:buChar char="-"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AD3F08-2EE3-4A08-899A-EAD38E12C2D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8522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smtClean="0"/>
              <a:t>V1.8.6</a:t>
            </a:r>
            <a:r>
              <a:rPr lang="en-US" baseline="0" smtClean="0"/>
              <a:t> easy to build ESP.</a:t>
            </a:r>
          </a:p>
          <a:p>
            <a:pPr marL="171450" indent="-171450">
              <a:buFontTx/>
              <a:buChar char="-"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AD3F08-2EE3-4A08-899A-EAD38E12C2D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3800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AD3F08-2EE3-4A08-899A-EAD38E12C2D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5537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AD3F08-2EE3-4A08-899A-EAD38E12C2D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8220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AD3F08-2EE3-4A08-899A-EAD38E12C2D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5946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65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5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65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5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60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66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6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64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66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6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68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67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71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67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7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75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76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67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79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80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81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82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83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7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2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3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4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1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1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16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1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20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2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23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2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27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28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31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32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33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34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35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49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5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5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5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5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5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60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6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6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64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6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6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68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7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71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7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7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75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76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7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79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80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81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82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83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24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2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2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2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3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3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35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3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3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39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4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4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43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4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46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4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4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50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51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5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54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55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56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57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58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99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30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30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0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30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0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10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31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1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14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31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1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18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32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21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32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2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25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26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32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29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30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31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32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33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423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42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42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2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43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3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34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43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3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38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44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4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4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1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44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45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44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4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49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50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45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53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54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55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56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57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499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50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50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0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50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0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10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5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51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1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14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51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1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18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52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21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52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2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25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26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52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29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30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31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32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33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574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57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57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7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9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58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8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85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58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8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89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59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9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93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59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96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59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9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00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01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60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04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05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06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07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08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649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65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0.xml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8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7.xml"/><Relationship Id="rId12" Type="http://schemas.openxmlformats.org/officeDocument/2006/relationships/slideLayout" Target="../slideLayouts/slideLayout72.xml"/><Relationship Id="rId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6.xml"/><Relationship Id="rId11" Type="http://schemas.openxmlformats.org/officeDocument/2006/relationships/slideLayout" Target="../slideLayouts/slideLayout71.xml"/><Relationship Id="rId5" Type="http://schemas.openxmlformats.org/officeDocument/2006/relationships/slideLayout" Target="../slideLayouts/slideLayout65.xml"/><Relationship Id="rId10" Type="http://schemas.openxmlformats.org/officeDocument/2006/relationships/slideLayout" Target="../slideLayouts/slideLayout70.xml"/><Relationship Id="rId4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9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/><Relationship Id="rId13" Type="http://schemas.openxmlformats.org/officeDocument/2006/relationships/theme" Target="../theme/theme7.xml"/><Relationship Id="rId3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9.xml"/><Relationship Id="rId12" Type="http://schemas.openxmlformats.org/officeDocument/2006/relationships/slideLayout" Target="../slideLayouts/slideLayout84.xml"/><Relationship Id="rId2" Type="http://schemas.openxmlformats.org/officeDocument/2006/relationships/slideLayout" Target="../slideLayouts/slideLayout74.xml"/><Relationship Id="rId1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8.xml"/><Relationship Id="rId11" Type="http://schemas.openxmlformats.org/officeDocument/2006/relationships/slideLayout" Target="../slideLayouts/slideLayout83.xml"/><Relationship Id="rId5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82.xml"/><Relationship Id="rId4" Type="http://schemas.openxmlformats.org/officeDocument/2006/relationships/slideLayout" Target="../slideLayouts/slideLayout76.xml"/><Relationship Id="rId9" Type="http://schemas.openxmlformats.org/officeDocument/2006/relationships/slideLayout" Target="../slideLayouts/slideLayout81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2.xml"/><Relationship Id="rId13" Type="http://schemas.openxmlformats.org/officeDocument/2006/relationships/theme" Target="../theme/theme8.xml"/><Relationship Id="rId3" Type="http://schemas.openxmlformats.org/officeDocument/2006/relationships/slideLayout" Target="../slideLayouts/slideLayout87.xml"/><Relationship Id="rId7" Type="http://schemas.openxmlformats.org/officeDocument/2006/relationships/slideLayout" Target="../slideLayouts/slideLayout91.xml"/><Relationship Id="rId12" Type="http://schemas.openxmlformats.org/officeDocument/2006/relationships/slideLayout" Target="../slideLayouts/slideLayout96.xml"/><Relationship Id="rId2" Type="http://schemas.openxmlformats.org/officeDocument/2006/relationships/slideLayout" Target="../slideLayouts/slideLayout86.xml"/><Relationship Id="rId1" Type="http://schemas.openxmlformats.org/officeDocument/2006/relationships/slideLayout" Target="../slideLayouts/slideLayout85.xml"/><Relationship Id="rId6" Type="http://schemas.openxmlformats.org/officeDocument/2006/relationships/slideLayout" Target="../slideLayouts/slideLayout90.xml"/><Relationship Id="rId11" Type="http://schemas.openxmlformats.org/officeDocument/2006/relationships/slideLayout" Target="../slideLayouts/slideLayout95.xml"/><Relationship Id="rId5" Type="http://schemas.openxmlformats.org/officeDocument/2006/relationships/slideLayout" Target="../slideLayouts/slideLayout89.xml"/><Relationship Id="rId10" Type="http://schemas.openxmlformats.org/officeDocument/2006/relationships/slideLayout" Target="../slideLayouts/slideLayout94.xml"/><Relationship Id="rId4" Type="http://schemas.openxmlformats.org/officeDocument/2006/relationships/slideLayout" Target="../slideLayouts/slideLayout88.xml"/><Relationship Id="rId9" Type="http://schemas.openxmlformats.org/officeDocument/2006/relationships/slideLayout" Target="../slideLayouts/slideLayout93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4.xml"/><Relationship Id="rId13" Type="http://schemas.openxmlformats.org/officeDocument/2006/relationships/theme" Target="../theme/theme9.xml"/><Relationship Id="rId3" Type="http://schemas.openxmlformats.org/officeDocument/2006/relationships/slideLayout" Target="../slideLayouts/slideLayout99.xml"/><Relationship Id="rId7" Type="http://schemas.openxmlformats.org/officeDocument/2006/relationships/slideLayout" Target="../slideLayouts/slideLayout103.xml"/><Relationship Id="rId12" Type="http://schemas.openxmlformats.org/officeDocument/2006/relationships/slideLayout" Target="../slideLayouts/slideLayout108.xml"/><Relationship Id="rId2" Type="http://schemas.openxmlformats.org/officeDocument/2006/relationships/slideLayout" Target="../slideLayouts/slideLayout98.xml"/><Relationship Id="rId1" Type="http://schemas.openxmlformats.org/officeDocument/2006/relationships/slideLayout" Target="../slideLayouts/slideLayout97.xml"/><Relationship Id="rId6" Type="http://schemas.openxmlformats.org/officeDocument/2006/relationships/slideLayout" Target="../slideLayouts/slideLayout102.xml"/><Relationship Id="rId11" Type="http://schemas.openxmlformats.org/officeDocument/2006/relationships/slideLayout" Target="../slideLayouts/slideLayout107.xml"/><Relationship Id="rId5" Type="http://schemas.openxmlformats.org/officeDocument/2006/relationships/slideLayout" Target="../slideLayouts/slideLayout101.xml"/><Relationship Id="rId10" Type="http://schemas.openxmlformats.org/officeDocument/2006/relationships/slideLayout" Target="../slideLayouts/slideLayout106.xml"/><Relationship Id="rId4" Type="http://schemas.openxmlformats.org/officeDocument/2006/relationships/slideLayout" Target="../slideLayouts/slideLayout100.xml"/><Relationship Id="rId9" Type="http://schemas.openxmlformats.org/officeDocument/2006/relationships/slideLayout" Target="../slideLayouts/slideLayout10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9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CustomShape 1"/>
          <p:cNvSpPr/>
          <p:nvPr/>
        </p:nvSpPr>
        <p:spPr>
          <a:xfrm rot="10800000" flipH="1">
            <a:off x="6526080" y="6233040"/>
            <a:ext cx="1302840" cy="1127520"/>
          </a:xfrm>
          <a:custGeom>
            <a:avLst/>
            <a:gdLst/>
            <a:ahLst/>
            <a:cxnLst/>
            <a:rect l="l" t="t" r="r" b="b"/>
            <a:pathLst>
              <a:path w="120000" h="12000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 rotWithShape="0">
            <a:gsLst>
              <a:gs pos="0">
                <a:srgbClr val="3393E2"/>
              </a:gs>
              <a:gs pos="100000">
                <a:srgbClr val="00E2C7"/>
              </a:gs>
            </a:gsLst>
            <a:lin ang="17784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0" name="CustomShape 2"/>
          <p:cNvSpPr/>
          <p:nvPr/>
        </p:nvSpPr>
        <p:spPr>
          <a:xfrm rot="5400000">
            <a:off x="3809520" y="-80280"/>
            <a:ext cx="1524960" cy="1760760"/>
          </a:xfrm>
          <a:custGeom>
            <a:avLst/>
            <a:gdLst/>
            <a:ahLst/>
            <a:cxnLst/>
            <a:rect l="l" t="t" r="r" b="b"/>
            <a:pathLst>
              <a:path w="120000" h="12000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 rotWithShape="0">
            <a:gsLst>
              <a:gs pos="0">
                <a:srgbClr val="3393E2"/>
              </a:gs>
              <a:gs pos="100000">
                <a:srgbClr val="00E2C7"/>
              </a:gs>
            </a:gsLst>
            <a:lin ang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CustomShape 3"/>
          <p:cNvSpPr/>
          <p:nvPr/>
        </p:nvSpPr>
        <p:spPr>
          <a:xfrm rot="10800000" flipH="1">
            <a:off x="5031360" y="1751400"/>
            <a:ext cx="1110960" cy="961560"/>
          </a:xfrm>
          <a:prstGeom prst="hexagon">
            <a:avLst>
              <a:gd name="adj" fmla="val 28678"/>
              <a:gd name="vf" fmla="val 115470"/>
            </a:avLst>
          </a:prstGeom>
          <a:noFill/>
          <a:ln w="19080">
            <a:solidFill>
              <a:srgbClr val="19BBD5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" name="CustomShape 4"/>
          <p:cNvSpPr/>
          <p:nvPr/>
        </p:nvSpPr>
        <p:spPr>
          <a:xfrm rot="10800000" flipH="1">
            <a:off x="4588560" y="2215080"/>
            <a:ext cx="493200" cy="42696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" name="CustomShape 5"/>
          <p:cNvSpPr/>
          <p:nvPr/>
        </p:nvSpPr>
        <p:spPr>
          <a:xfrm rot="10800000" flipH="1">
            <a:off x="7166520" y="2491200"/>
            <a:ext cx="943920" cy="817560"/>
          </a:xfrm>
          <a:prstGeom prst="hexagon">
            <a:avLst>
              <a:gd name="adj" fmla="val 28678"/>
              <a:gd name="vf" fmla="val 115470"/>
            </a:avLst>
          </a:prstGeom>
          <a:noFill/>
          <a:ln w="76320">
            <a:solidFill>
              <a:srgbClr val="184769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" name="CustomShape 6"/>
          <p:cNvSpPr/>
          <p:nvPr/>
        </p:nvSpPr>
        <p:spPr>
          <a:xfrm rot="10800000" flipH="1">
            <a:off x="6351840" y="1206360"/>
            <a:ext cx="493200" cy="4266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00E1C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6" name="Group 7"/>
          <p:cNvGrpSpPr/>
          <p:nvPr/>
        </p:nvGrpSpPr>
        <p:grpSpPr>
          <a:xfrm>
            <a:off x="5549040" y="1029960"/>
            <a:ext cx="404280" cy="373320"/>
            <a:chOff x="5549040" y="1029960"/>
            <a:chExt cx="404280" cy="373320"/>
          </a:xfrm>
        </p:grpSpPr>
        <p:sp>
          <p:nvSpPr>
            <p:cNvPr id="7" name="CustomShape 8"/>
            <p:cNvSpPr/>
            <p:nvPr/>
          </p:nvSpPr>
          <p:spPr>
            <a:xfrm>
              <a:off x="5549040" y="1171440"/>
              <a:ext cx="93960" cy="211680"/>
            </a:xfrm>
            <a:custGeom>
              <a:avLst/>
              <a:gdLst/>
              <a:ahLst/>
              <a:cxnLst/>
              <a:rect l="l" t="t" r="r" b="b"/>
              <a:pathLst>
                <a:path w="3933" h="8818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" name="CustomShape 9"/>
            <p:cNvSpPr/>
            <p:nvPr/>
          </p:nvSpPr>
          <p:spPr>
            <a:xfrm>
              <a:off x="5658120" y="1029960"/>
              <a:ext cx="295200" cy="373320"/>
            </a:xfrm>
            <a:custGeom>
              <a:avLst/>
              <a:gdLst/>
              <a:ahLst/>
              <a:cxnLst/>
              <a:rect l="l" t="t" r="r" b="b"/>
              <a:pathLst>
                <a:path w="12286" h="15534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9" name="CustomShape 10"/>
          <p:cNvSpPr/>
          <p:nvPr/>
        </p:nvSpPr>
        <p:spPr>
          <a:xfrm>
            <a:off x="3252960" y="113400"/>
            <a:ext cx="224280" cy="389160"/>
          </a:xfrm>
          <a:custGeom>
            <a:avLst/>
            <a:gdLst/>
            <a:ahLst/>
            <a:cxnLst/>
            <a:rect l="l" t="t" r="r" b="b"/>
            <a:pathLst>
              <a:path w="11870" h="20565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10" name="Group 11"/>
          <p:cNvGrpSpPr/>
          <p:nvPr/>
        </p:nvGrpSpPr>
        <p:grpSpPr>
          <a:xfrm>
            <a:off x="4380480" y="515160"/>
            <a:ext cx="382320" cy="606600"/>
            <a:chOff x="4380480" y="515160"/>
            <a:chExt cx="382320" cy="606600"/>
          </a:xfrm>
        </p:grpSpPr>
        <p:sp>
          <p:nvSpPr>
            <p:cNvPr id="11" name="CustomShape 12"/>
            <p:cNvSpPr/>
            <p:nvPr/>
          </p:nvSpPr>
          <p:spPr>
            <a:xfrm>
              <a:off x="4495680" y="1044360"/>
              <a:ext cx="151920" cy="32760"/>
            </a:xfrm>
            <a:custGeom>
              <a:avLst/>
              <a:gdLst/>
              <a:ahLst/>
              <a:cxnLst/>
              <a:rect l="l" t="t" r="r" b="b"/>
              <a:pathLst>
                <a:path w="4092" h="902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24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" name="CustomShape 13"/>
            <p:cNvSpPr/>
            <p:nvPr/>
          </p:nvSpPr>
          <p:spPr>
            <a:xfrm>
              <a:off x="4495680" y="1009800"/>
              <a:ext cx="151920" cy="32760"/>
            </a:xfrm>
            <a:custGeom>
              <a:avLst/>
              <a:gdLst/>
              <a:ahLst/>
              <a:cxnLst/>
              <a:rect l="l" t="t" r="r" b="b"/>
              <a:pathLst>
                <a:path w="4092" h="902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24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" name="CustomShape 14"/>
            <p:cNvSpPr/>
            <p:nvPr/>
          </p:nvSpPr>
          <p:spPr>
            <a:xfrm>
              <a:off x="4495680" y="1077840"/>
              <a:ext cx="151920" cy="43920"/>
            </a:xfrm>
            <a:custGeom>
              <a:avLst/>
              <a:gdLst/>
              <a:ahLst/>
              <a:cxnLst/>
              <a:rect l="l" t="t" r="r" b="b"/>
              <a:pathLst>
                <a:path w="4092" h="1195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24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" name="CustomShape 15"/>
            <p:cNvSpPr/>
            <p:nvPr/>
          </p:nvSpPr>
          <p:spPr>
            <a:xfrm>
              <a:off x="4479480" y="724680"/>
              <a:ext cx="51840" cy="248040"/>
            </a:xfrm>
            <a:custGeom>
              <a:avLst/>
              <a:gdLst/>
              <a:ahLst/>
              <a:cxnLst/>
              <a:rect l="l" t="t" r="r" b="b"/>
              <a:pathLst>
                <a:path w="1414" h="6675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24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" name="CustomShape 16"/>
            <p:cNvSpPr/>
            <p:nvPr/>
          </p:nvSpPr>
          <p:spPr>
            <a:xfrm>
              <a:off x="4380480" y="515160"/>
              <a:ext cx="382320" cy="457560"/>
            </a:xfrm>
            <a:custGeom>
              <a:avLst/>
              <a:gdLst/>
              <a:ahLst/>
              <a:cxnLst/>
              <a:rect l="l" t="t" r="r" b="b"/>
              <a:pathLst>
                <a:path w="10278" h="12301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24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" name="CustomShape 17"/>
            <p:cNvSpPr/>
            <p:nvPr/>
          </p:nvSpPr>
          <p:spPr>
            <a:xfrm>
              <a:off x="4611960" y="724680"/>
              <a:ext cx="51840" cy="248040"/>
            </a:xfrm>
            <a:custGeom>
              <a:avLst/>
              <a:gdLst/>
              <a:ahLst/>
              <a:cxnLst/>
              <a:rect l="l" t="t" r="r" b="b"/>
              <a:pathLst>
                <a:path w="1414" h="6675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24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" name="CustomShape 18"/>
            <p:cNvSpPr/>
            <p:nvPr/>
          </p:nvSpPr>
          <p:spPr>
            <a:xfrm>
              <a:off x="4504680" y="715680"/>
              <a:ext cx="133560" cy="28440"/>
            </a:xfrm>
            <a:custGeom>
              <a:avLst/>
              <a:gdLst/>
              <a:ahLst/>
              <a:cxnLst/>
              <a:rect l="l" t="t" r="r" b="b"/>
              <a:pathLst>
                <a:path w="3606" h="78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24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" name="CustomShape 19"/>
            <p:cNvSpPr/>
            <p:nvPr/>
          </p:nvSpPr>
          <p:spPr>
            <a:xfrm>
              <a:off x="4495680" y="977040"/>
              <a:ext cx="151920" cy="360"/>
            </a:xfrm>
            <a:custGeom>
              <a:avLst/>
              <a:gdLst/>
              <a:ahLst/>
              <a:cxnLst/>
              <a:rect l="l" t="t" r="r" b="b"/>
              <a:pathLst>
                <a:path w="4092" h="1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24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19" name="Group 20"/>
          <p:cNvGrpSpPr/>
          <p:nvPr/>
        </p:nvGrpSpPr>
        <p:grpSpPr>
          <a:xfrm>
            <a:off x="3199320" y="902880"/>
            <a:ext cx="394200" cy="402840"/>
            <a:chOff x="3199320" y="902880"/>
            <a:chExt cx="394200" cy="402840"/>
          </a:xfrm>
        </p:grpSpPr>
        <p:sp>
          <p:nvSpPr>
            <p:cNvPr id="20" name="CustomShape 21"/>
            <p:cNvSpPr/>
            <p:nvPr/>
          </p:nvSpPr>
          <p:spPr>
            <a:xfrm>
              <a:off x="3199320" y="902880"/>
              <a:ext cx="304200" cy="304200"/>
            </a:xfrm>
            <a:custGeom>
              <a:avLst/>
              <a:gdLst/>
              <a:ahLst/>
              <a:cxnLst/>
              <a:rect l="l" t="t" r="r" b="b"/>
              <a:pathLst>
                <a:path w="12592" h="12593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80">
              <a:solidFill>
                <a:srgbClr val="18476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" name="CustomShape 22"/>
            <p:cNvSpPr/>
            <p:nvPr/>
          </p:nvSpPr>
          <p:spPr>
            <a:xfrm>
              <a:off x="3234960" y="938160"/>
              <a:ext cx="233280" cy="233280"/>
            </a:xfrm>
            <a:custGeom>
              <a:avLst/>
              <a:gdLst/>
              <a:ahLst/>
              <a:cxnLst/>
              <a:rect l="l" t="t" r="r" b="b"/>
              <a:pathLst>
                <a:path w="9670" h="967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9080">
              <a:solidFill>
                <a:srgbClr val="18476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" name="CustomShape 23"/>
            <p:cNvSpPr/>
            <p:nvPr/>
          </p:nvSpPr>
          <p:spPr>
            <a:xfrm>
              <a:off x="3269520" y="973800"/>
              <a:ext cx="81360" cy="81360"/>
            </a:xfrm>
            <a:custGeom>
              <a:avLst/>
              <a:gdLst/>
              <a:ahLst/>
              <a:cxnLst/>
              <a:rect l="l" t="t" r="r" b="b"/>
              <a:pathLst>
                <a:path w="3386" h="3386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80">
              <a:solidFill>
                <a:srgbClr val="18476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" name="CustomShape 24"/>
            <p:cNvSpPr/>
            <p:nvPr/>
          </p:nvSpPr>
          <p:spPr>
            <a:xfrm>
              <a:off x="3445200" y="1157760"/>
              <a:ext cx="148320" cy="147960"/>
            </a:xfrm>
            <a:custGeom>
              <a:avLst/>
              <a:gdLst/>
              <a:ahLst/>
              <a:cxnLst/>
              <a:rect l="l" t="t" r="r" b="b"/>
              <a:pathLst>
                <a:path w="6162" h="6139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80">
              <a:solidFill>
                <a:srgbClr val="18476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24" name="CustomShape 25"/>
          <p:cNvSpPr/>
          <p:nvPr/>
        </p:nvSpPr>
        <p:spPr>
          <a:xfrm rot="10800000" flipH="1">
            <a:off x="7075080" y="6365520"/>
            <a:ext cx="1032120" cy="893880"/>
          </a:xfrm>
          <a:prstGeom prst="hexagon">
            <a:avLst>
              <a:gd name="adj" fmla="val 28678"/>
              <a:gd name="vf" fmla="val 115470"/>
            </a:avLst>
          </a:prstGeom>
          <a:noFill/>
          <a:ln w="19080">
            <a:solidFill>
              <a:srgbClr val="18476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5" name="CustomShape 26"/>
          <p:cNvSpPr/>
          <p:nvPr/>
        </p:nvSpPr>
        <p:spPr>
          <a:xfrm rot="10800000" flipH="1">
            <a:off x="6211800" y="4990680"/>
            <a:ext cx="539280" cy="46656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3292E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6" name="CustomShape 27"/>
          <p:cNvSpPr/>
          <p:nvPr/>
        </p:nvSpPr>
        <p:spPr>
          <a:xfrm rot="10800000" flipH="1">
            <a:off x="5166360" y="5417280"/>
            <a:ext cx="1032120" cy="89316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7" name="CustomShape 28"/>
          <p:cNvSpPr/>
          <p:nvPr/>
        </p:nvSpPr>
        <p:spPr>
          <a:xfrm rot="10800000" flipH="1">
            <a:off x="4432680" y="5358960"/>
            <a:ext cx="451440" cy="390600"/>
          </a:xfrm>
          <a:prstGeom prst="hexagon">
            <a:avLst>
              <a:gd name="adj" fmla="val 28678"/>
              <a:gd name="vf" fmla="val 115470"/>
            </a:avLst>
          </a:prstGeom>
          <a:noFill/>
          <a:ln w="19080">
            <a:solidFill>
              <a:srgbClr val="00E1C6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8" name="CustomShape 29"/>
          <p:cNvSpPr/>
          <p:nvPr/>
        </p:nvSpPr>
        <p:spPr>
          <a:xfrm>
            <a:off x="5370840" y="4867920"/>
            <a:ext cx="311760" cy="311760"/>
          </a:xfrm>
          <a:custGeom>
            <a:avLst/>
            <a:gdLst/>
            <a:ahLst/>
            <a:cxnLst/>
            <a:rect l="l" t="t" r="r" b="b"/>
            <a:pathLst>
              <a:path w="17000" h="16999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29" name="Group 30"/>
          <p:cNvGrpSpPr/>
          <p:nvPr/>
        </p:nvGrpSpPr>
        <p:grpSpPr>
          <a:xfrm>
            <a:off x="5771880" y="4056480"/>
            <a:ext cx="573480" cy="550080"/>
            <a:chOff x="5771880" y="4056480"/>
            <a:chExt cx="573480" cy="550080"/>
          </a:xfrm>
        </p:grpSpPr>
        <p:sp>
          <p:nvSpPr>
            <p:cNvPr id="30" name="CustomShape 31"/>
            <p:cNvSpPr/>
            <p:nvPr/>
          </p:nvSpPr>
          <p:spPr>
            <a:xfrm>
              <a:off x="6127200" y="4056480"/>
              <a:ext cx="170640" cy="189000"/>
            </a:xfrm>
            <a:custGeom>
              <a:avLst/>
              <a:gdLst/>
              <a:ahLst/>
              <a:cxnLst/>
              <a:rect l="l" t="t" r="r" b="b"/>
              <a:pathLst>
                <a:path w="6449" h="7132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1" name="CustomShape 32"/>
            <p:cNvSpPr/>
            <p:nvPr/>
          </p:nvSpPr>
          <p:spPr>
            <a:xfrm>
              <a:off x="5867280" y="4084200"/>
              <a:ext cx="135720" cy="156960"/>
            </a:xfrm>
            <a:custGeom>
              <a:avLst/>
              <a:gdLst/>
              <a:ahLst/>
              <a:cxnLst/>
              <a:rect l="l" t="t" r="r" b="b"/>
              <a:pathLst>
                <a:path w="5130" h="5936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2" name="CustomShape 33"/>
            <p:cNvSpPr/>
            <p:nvPr/>
          </p:nvSpPr>
          <p:spPr>
            <a:xfrm>
              <a:off x="5771880" y="4356360"/>
              <a:ext cx="190800" cy="115560"/>
            </a:xfrm>
            <a:custGeom>
              <a:avLst/>
              <a:gdLst/>
              <a:ahLst/>
              <a:cxnLst/>
              <a:rect l="l" t="t" r="r" b="b"/>
              <a:pathLst>
                <a:path w="7205" h="4373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" name="CustomShape 34"/>
            <p:cNvSpPr/>
            <p:nvPr/>
          </p:nvSpPr>
          <p:spPr>
            <a:xfrm>
              <a:off x="6006240" y="4437000"/>
              <a:ext cx="93960" cy="169560"/>
            </a:xfrm>
            <a:custGeom>
              <a:avLst/>
              <a:gdLst/>
              <a:ahLst/>
              <a:cxnLst/>
              <a:rect l="l" t="t" r="r" b="b"/>
              <a:pathLst>
                <a:path w="3567" h="6399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" name="CustomShape 35"/>
            <p:cNvSpPr/>
            <p:nvPr/>
          </p:nvSpPr>
          <p:spPr>
            <a:xfrm>
              <a:off x="6174000" y="4306320"/>
              <a:ext cx="171360" cy="94680"/>
            </a:xfrm>
            <a:custGeom>
              <a:avLst/>
              <a:gdLst/>
              <a:ahLst/>
              <a:cxnLst/>
              <a:rect l="l" t="t" r="r" b="b"/>
              <a:pathLst>
                <a:path w="6474" h="3591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5" name="CustomShape 36"/>
            <p:cNvSpPr/>
            <p:nvPr/>
          </p:nvSpPr>
          <p:spPr>
            <a:xfrm>
              <a:off x="5962320" y="4223160"/>
              <a:ext cx="200520" cy="201240"/>
            </a:xfrm>
            <a:custGeom>
              <a:avLst/>
              <a:gdLst/>
              <a:ahLst/>
              <a:cxnLst/>
              <a:rect l="l" t="t" r="r" b="b"/>
              <a:pathLst>
                <a:path w="7572" h="7597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36" name="CustomShape 37"/>
          <p:cNvSpPr/>
          <p:nvPr/>
        </p:nvSpPr>
        <p:spPr>
          <a:xfrm>
            <a:off x="3429360" y="3904920"/>
            <a:ext cx="377280" cy="343080"/>
          </a:xfrm>
          <a:custGeom>
            <a:avLst/>
            <a:gdLst/>
            <a:ahLst/>
            <a:cxnLst/>
            <a:rect l="l" t="t" r="r" b="b"/>
            <a:pathLst>
              <a:path w="16218" h="14752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7" name="PlaceHolder 38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880" cy="85824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18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38" name="PlaceHolder 39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9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CustomShape 1"/>
          <p:cNvSpPr/>
          <p:nvPr/>
        </p:nvSpPr>
        <p:spPr>
          <a:xfrm rot="5400000">
            <a:off x="500040" y="156960"/>
            <a:ext cx="1145160" cy="1322640"/>
          </a:xfrm>
          <a:custGeom>
            <a:avLst/>
            <a:gdLst/>
            <a:ahLst/>
            <a:cxnLst/>
            <a:rect l="l" t="t" r="r" b="b"/>
            <a:pathLst>
              <a:path w="120000" h="12000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 rotWithShape="0">
            <a:gsLst>
              <a:gs pos="0">
                <a:srgbClr val="3393E2"/>
              </a:gs>
              <a:gs pos="100000">
                <a:srgbClr val="00E2C7"/>
              </a:gs>
            </a:gsLst>
            <a:lin ang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6" name="CustomShape 2"/>
          <p:cNvSpPr/>
          <p:nvPr/>
        </p:nvSpPr>
        <p:spPr>
          <a:xfrm rot="10800000" flipH="1">
            <a:off x="1514520" y="2478960"/>
            <a:ext cx="819360" cy="709560"/>
          </a:xfrm>
          <a:prstGeom prst="hexagon">
            <a:avLst>
              <a:gd name="adj" fmla="val 28678"/>
              <a:gd name="vf" fmla="val 115470"/>
            </a:avLst>
          </a:prstGeom>
          <a:noFill/>
          <a:ln w="9360">
            <a:solidFill>
              <a:srgbClr val="19BBD5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7" name="CustomShape 3"/>
          <p:cNvSpPr/>
          <p:nvPr/>
        </p:nvSpPr>
        <p:spPr>
          <a:xfrm rot="10800000" flipH="1">
            <a:off x="1494720" y="2181960"/>
            <a:ext cx="428040" cy="37044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8" name="CustomShape 4"/>
          <p:cNvSpPr/>
          <p:nvPr/>
        </p:nvSpPr>
        <p:spPr>
          <a:xfrm rot="10800000" flipH="1">
            <a:off x="3133440" y="1288440"/>
            <a:ext cx="819360" cy="709560"/>
          </a:xfrm>
          <a:prstGeom prst="hexagon">
            <a:avLst>
              <a:gd name="adj" fmla="val 28678"/>
              <a:gd name="vf" fmla="val 115470"/>
            </a:avLst>
          </a:prstGeom>
          <a:noFill/>
          <a:ln w="76320">
            <a:solidFill>
              <a:srgbClr val="184769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9" name="CustomShape 5"/>
          <p:cNvSpPr/>
          <p:nvPr/>
        </p:nvSpPr>
        <p:spPr>
          <a:xfrm rot="10800000" flipH="1">
            <a:off x="1044360" y="709920"/>
            <a:ext cx="358200" cy="30996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00E1C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80" name="Group 6"/>
          <p:cNvGrpSpPr/>
          <p:nvPr/>
        </p:nvGrpSpPr>
        <p:grpSpPr>
          <a:xfrm>
            <a:off x="1729800" y="61200"/>
            <a:ext cx="350280" cy="324000"/>
            <a:chOff x="1729800" y="61200"/>
            <a:chExt cx="350280" cy="324000"/>
          </a:xfrm>
        </p:grpSpPr>
        <p:sp>
          <p:nvSpPr>
            <p:cNvPr id="81" name="CustomShape 7"/>
            <p:cNvSpPr/>
            <p:nvPr/>
          </p:nvSpPr>
          <p:spPr>
            <a:xfrm>
              <a:off x="1729800" y="183960"/>
              <a:ext cx="81360" cy="183600"/>
            </a:xfrm>
            <a:custGeom>
              <a:avLst/>
              <a:gdLst/>
              <a:ahLst/>
              <a:cxnLst/>
              <a:rect l="l" t="t" r="r" b="b"/>
              <a:pathLst>
                <a:path w="3933" h="8818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2" name="CustomShape 8"/>
            <p:cNvSpPr/>
            <p:nvPr/>
          </p:nvSpPr>
          <p:spPr>
            <a:xfrm>
              <a:off x="1824120" y="61200"/>
              <a:ext cx="255960" cy="324000"/>
            </a:xfrm>
            <a:custGeom>
              <a:avLst/>
              <a:gdLst/>
              <a:ahLst/>
              <a:cxnLst/>
              <a:rect l="l" t="t" r="r" b="b"/>
              <a:pathLst>
                <a:path w="12286" h="15534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83" name="CustomShape 9"/>
          <p:cNvSpPr/>
          <p:nvPr/>
        </p:nvSpPr>
        <p:spPr>
          <a:xfrm>
            <a:off x="203040" y="1270080"/>
            <a:ext cx="165240" cy="286920"/>
          </a:xfrm>
          <a:custGeom>
            <a:avLst/>
            <a:gdLst/>
            <a:ahLst/>
            <a:cxnLst/>
            <a:rect l="l" t="t" r="r" b="b"/>
            <a:pathLst>
              <a:path w="11870" h="20565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84" name="Group 10"/>
          <p:cNvGrpSpPr/>
          <p:nvPr/>
        </p:nvGrpSpPr>
        <p:grpSpPr>
          <a:xfrm>
            <a:off x="904320" y="515160"/>
            <a:ext cx="382320" cy="606600"/>
            <a:chOff x="904320" y="515160"/>
            <a:chExt cx="382320" cy="606600"/>
          </a:xfrm>
        </p:grpSpPr>
        <p:sp>
          <p:nvSpPr>
            <p:cNvPr id="85" name="CustomShape 11"/>
            <p:cNvSpPr/>
            <p:nvPr/>
          </p:nvSpPr>
          <p:spPr>
            <a:xfrm>
              <a:off x="1019520" y="1044360"/>
              <a:ext cx="151920" cy="32760"/>
            </a:xfrm>
            <a:custGeom>
              <a:avLst/>
              <a:gdLst/>
              <a:ahLst/>
              <a:cxnLst/>
              <a:rect l="l" t="t" r="r" b="b"/>
              <a:pathLst>
                <a:path w="4092" h="902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24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6" name="CustomShape 12"/>
            <p:cNvSpPr/>
            <p:nvPr/>
          </p:nvSpPr>
          <p:spPr>
            <a:xfrm>
              <a:off x="1019520" y="1009800"/>
              <a:ext cx="151920" cy="32760"/>
            </a:xfrm>
            <a:custGeom>
              <a:avLst/>
              <a:gdLst/>
              <a:ahLst/>
              <a:cxnLst/>
              <a:rect l="l" t="t" r="r" b="b"/>
              <a:pathLst>
                <a:path w="4092" h="902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24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7" name="CustomShape 13"/>
            <p:cNvSpPr/>
            <p:nvPr/>
          </p:nvSpPr>
          <p:spPr>
            <a:xfrm>
              <a:off x="1019520" y="1077840"/>
              <a:ext cx="151920" cy="43920"/>
            </a:xfrm>
            <a:custGeom>
              <a:avLst/>
              <a:gdLst/>
              <a:ahLst/>
              <a:cxnLst/>
              <a:rect l="l" t="t" r="r" b="b"/>
              <a:pathLst>
                <a:path w="4092" h="1195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24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8" name="CustomShape 14"/>
            <p:cNvSpPr/>
            <p:nvPr/>
          </p:nvSpPr>
          <p:spPr>
            <a:xfrm>
              <a:off x="1003320" y="724680"/>
              <a:ext cx="51840" cy="248040"/>
            </a:xfrm>
            <a:custGeom>
              <a:avLst/>
              <a:gdLst/>
              <a:ahLst/>
              <a:cxnLst/>
              <a:rect l="l" t="t" r="r" b="b"/>
              <a:pathLst>
                <a:path w="1414" h="6675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24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9" name="CustomShape 15"/>
            <p:cNvSpPr/>
            <p:nvPr/>
          </p:nvSpPr>
          <p:spPr>
            <a:xfrm>
              <a:off x="904320" y="515160"/>
              <a:ext cx="382320" cy="457560"/>
            </a:xfrm>
            <a:custGeom>
              <a:avLst/>
              <a:gdLst/>
              <a:ahLst/>
              <a:cxnLst/>
              <a:rect l="l" t="t" r="r" b="b"/>
              <a:pathLst>
                <a:path w="10278" h="12301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24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0" name="CustomShape 16"/>
            <p:cNvSpPr/>
            <p:nvPr/>
          </p:nvSpPr>
          <p:spPr>
            <a:xfrm>
              <a:off x="1135800" y="724680"/>
              <a:ext cx="51840" cy="248040"/>
            </a:xfrm>
            <a:custGeom>
              <a:avLst/>
              <a:gdLst/>
              <a:ahLst/>
              <a:cxnLst/>
              <a:rect l="l" t="t" r="r" b="b"/>
              <a:pathLst>
                <a:path w="1414" h="6675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24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1" name="CustomShape 17"/>
            <p:cNvSpPr/>
            <p:nvPr/>
          </p:nvSpPr>
          <p:spPr>
            <a:xfrm>
              <a:off x="1028520" y="715680"/>
              <a:ext cx="133560" cy="28440"/>
            </a:xfrm>
            <a:custGeom>
              <a:avLst/>
              <a:gdLst/>
              <a:ahLst/>
              <a:cxnLst/>
              <a:rect l="l" t="t" r="r" b="b"/>
              <a:pathLst>
                <a:path w="3606" h="78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24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2" name="CustomShape 18"/>
            <p:cNvSpPr/>
            <p:nvPr/>
          </p:nvSpPr>
          <p:spPr>
            <a:xfrm>
              <a:off x="1019520" y="977040"/>
              <a:ext cx="151920" cy="360"/>
            </a:xfrm>
            <a:custGeom>
              <a:avLst/>
              <a:gdLst/>
              <a:ahLst/>
              <a:cxnLst/>
              <a:rect l="l" t="t" r="r" b="b"/>
              <a:pathLst>
                <a:path w="4092" h="1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24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93" name="Group 19"/>
          <p:cNvGrpSpPr/>
          <p:nvPr/>
        </p:nvGrpSpPr>
        <p:grpSpPr>
          <a:xfrm>
            <a:off x="335880" y="1840680"/>
            <a:ext cx="342000" cy="349200"/>
            <a:chOff x="335880" y="1840680"/>
            <a:chExt cx="342000" cy="349200"/>
          </a:xfrm>
        </p:grpSpPr>
        <p:sp>
          <p:nvSpPr>
            <p:cNvPr id="94" name="CustomShape 20"/>
            <p:cNvSpPr/>
            <p:nvPr/>
          </p:nvSpPr>
          <p:spPr>
            <a:xfrm>
              <a:off x="335880" y="1840680"/>
              <a:ext cx="263880" cy="263880"/>
            </a:xfrm>
            <a:custGeom>
              <a:avLst/>
              <a:gdLst/>
              <a:ahLst/>
              <a:cxnLst/>
              <a:rect l="l" t="t" r="r" b="b"/>
              <a:pathLst>
                <a:path w="12592" h="12593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80">
              <a:solidFill>
                <a:srgbClr val="18476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5" name="CustomShape 21"/>
            <p:cNvSpPr/>
            <p:nvPr/>
          </p:nvSpPr>
          <p:spPr>
            <a:xfrm>
              <a:off x="366480" y="1871280"/>
              <a:ext cx="202320" cy="202320"/>
            </a:xfrm>
            <a:custGeom>
              <a:avLst/>
              <a:gdLst/>
              <a:ahLst/>
              <a:cxnLst/>
              <a:rect l="l" t="t" r="r" b="b"/>
              <a:pathLst>
                <a:path w="9670" h="967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9080">
              <a:solidFill>
                <a:srgbClr val="18476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6" name="CustomShape 22"/>
            <p:cNvSpPr/>
            <p:nvPr/>
          </p:nvSpPr>
          <p:spPr>
            <a:xfrm>
              <a:off x="396720" y="1901880"/>
              <a:ext cx="70560" cy="70560"/>
            </a:xfrm>
            <a:custGeom>
              <a:avLst/>
              <a:gdLst/>
              <a:ahLst/>
              <a:cxnLst/>
              <a:rect l="l" t="t" r="r" b="b"/>
              <a:pathLst>
                <a:path w="3386" h="3386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80">
              <a:solidFill>
                <a:srgbClr val="18476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7" name="CustomShape 23"/>
            <p:cNvSpPr/>
            <p:nvPr/>
          </p:nvSpPr>
          <p:spPr>
            <a:xfrm>
              <a:off x="549000" y="2061720"/>
              <a:ext cx="128880" cy="128160"/>
            </a:xfrm>
            <a:custGeom>
              <a:avLst/>
              <a:gdLst/>
              <a:ahLst/>
              <a:cxnLst/>
              <a:rect l="l" t="t" r="r" b="b"/>
              <a:pathLst>
                <a:path w="6162" h="6139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80">
              <a:solidFill>
                <a:srgbClr val="18476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98" name="PlaceHolder 24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99" name="PlaceHolder 25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9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CustomShape 1"/>
          <p:cNvSpPr/>
          <p:nvPr/>
        </p:nvSpPr>
        <p:spPr>
          <a:xfrm rot="10800000" flipH="1">
            <a:off x="9587520" y="5307840"/>
            <a:ext cx="684360" cy="592560"/>
          </a:xfrm>
          <a:custGeom>
            <a:avLst/>
            <a:gdLst/>
            <a:ahLst/>
            <a:cxnLst/>
            <a:rect l="l" t="t" r="r" b="b"/>
            <a:pathLst>
              <a:path w="120000" h="12000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 rotWithShape="0">
            <a:gsLst>
              <a:gs pos="0">
                <a:srgbClr val="3393E2"/>
              </a:gs>
              <a:gs pos="100000">
                <a:srgbClr val="00E2C7"/>
              </a:gs>
            </a:gsLst>
            <a:lin ang="17784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7" name="CustomShape 2"/>
          <p:cNvSpPr/>
          <p:nvPr/>
        </p:nvSpPr>
        <p:spPr>
          <a:xfrm rot="5400000">
            <a:off x="389160" y="105120"/>
            <a:ext cx="943560" cy="1089360"/>
          </a:xfrm>
          <a:custGeom>
            <a:avLst/>
            <a:gdLst/>
            <a:ahLst/>
            <a:cxnLst/>
            <a:rect l="l" t="t" r="r" b="b"/>
            <a:pathLst>
              <a:path w="120000" h="12000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 rotWithShape="0">
            <a:gsLst>
              <a:gs pos="0">
                <a:srgbClr val="3393E2"/>
              </a:gs>
              <a:gs pos="100000">
                <a:srgbClr val="00E2C7"/>
              </a:gs>
            </a:gsLst>
            <a:lin ang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8" name="CustomShape 3"/>
          <p:cNvSpPr/>
          <p:nvPr/>
        </p:nvSpPr>
        <p:spPr>
          <a:xfrm rot="10800000" flipH="1">
            <a:off x="1223640" y="2016000"/>
            <a:ext cx="673560" cy="583560"/>
          </a:xfrm>
          <a:prstGeom prst="hexagon">
            <a:avLst>
              <a:gd name="adj" fmla="val 28678"/>
              <a:gd name="vf" fmla="val 115470"/>
            </a:avLst>
          </a:prstGeom>
          <a:noFill/>
          <a:ln w="9360">
            <a:solidFill>
              <a:srgbClr val="19BBD5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9" name="CustomShape 4"/>
          <p:cNvSpPr/>
          <p:nvPr/>
        </p:nvSpPr>
        <p:spPr>
          <a:xfrm rot="10800000" flipH="1">
            <a:off x="1207080" y="1771920"/>
            <a:ext cx="352080" cy="30456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0" name="CustomShape 5"/>
          <p:cNvSpPr/>
          <p:nvPr/>
        </p:nvSpPr>
        <p:spPr>
          <a:xfrm rot="10800000" flipH="1">
            <a:off x="2556000" y="1036440"/>
            <a:ext cx="673560" cy="583560"/>
          </a:xfrm>
          <a:prstGeom prst="hexagon">
            <a:avLst>
              <a:gd name="adj" fmla="val 28678"/>
              <a:gd name="vf" fmla="val 115470"/>
            </a:avLst>
          </a:prstGeom>
          <a:noFill/>
          <a:ln w="76320">
            <a:solidFill>
              <a:srgbClr val="184769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1" name="CustomShape 6"/>
          <p:cNvSpPr/>
          <p:nvPr/>
        </p:nvSpPr>
        <p:spPr>
          <a:xfrm rot="10800000" flipH="1">
            <a:off x="836280" y="560520"/>
            <a:ext cx="294480" cy="25488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00E1C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2" name="CustomShape 7"/>
          <p:cNvSpPr/>
          <p:nvPr/>
        </p:nvSpPr>
        <p:spPr>
          <a:xfrm rot="10800000" flipH="1">
            <a:off x="9847800" y="5426640"/>
            <a:ext cx="542160" cy="469800"/>
          </a:xfrm>
          <a:prstGeom prst="hexagon">
            <a:avLst>
              <a:gd name="adj" fmla="val 28678"/>
              <a:gd name="vf" fmla="val 115470"/>
            </a:avLst>
          </a:prstGeom>
          <a:noFill/>
          <a:ln w="9360">
            <a:solidFill>
              <a:srgbClr val="18476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3" name="CustomShape 8"/>
          <p:cNvSpPr/>
          <p:nvPr/>
        </p:nvSpPr>
        <p:spPr>
          <a:xfrm rot="10800000" flipH="1">
            <a:off x="9090720" y="5232240"/>
            <a:ext cx="283320" cy="24516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3292E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4" name="CustomShape 9"/>
          <p:cNvSpPr/>
          <p:nvPr/>
        </p:nvSpPr>
        <p:spPr>
          <a:xfrm rot="10800000" flipH="1">
            <a:off x="9406800" y="4568040"/>
            <a:ext cx="542160" cy="46944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5" name="CustomShape 10"/>
          <p:cNvSpPr/>
          <p:nvPr/>
        </p:nvSpPr>
        <p:spPr>
          <a:xfrm rot="10800000" flipH="1">
            <a:off x="9236880" y="4421160"/>
            <a:ext cx="236880" cy="205200"/>
          </a:xfrm>
          <a:prstGeom prst="hexagon">
            <a:avLst>
              <a:gd name="adj" fmla="val 28678"/>
              <a:gd name="vf" fmla="val 115470"/>
            </a:avLst>
          </a:prstGeom>
          <a:noFill/>
          <a:ln w="19080">
            <a:solidFill>
              <a:srgbClr val="00E1C6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6" name="PlaceHolder 1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880" cy="85824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18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147" name="PlaceHolder 1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8880" cy="2982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9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CustomShape 1"/>
          <p:cNvSpPr/>
          <p:nvPr/>
        </p:nvSpPr>
        <p:spPr>
          <a:xfrm rot="10800000" flipH="1">
            <a:off x="1972440" y="2094840"/>
            <a:ext cx="1033920" cy="894960"/>
          </a:xfrm>
          <a:custGeom>
            <a:avLst/>
            <a:gdLst/>
            <a:ahLst/>
            <a:cxnLst/>
            <a:rect l="l" t="t" r="r" b="b"/>
            <a:pathLst>
              <a:path w="120000" h="12000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 rotWithShape="0">
            <a:gsLst>
              <a:gs pos="0">
                <a:srgbClr val="3393E2"/>
              </a:gs>
              <a:gs pos="100000">
                <a:srgbClr val="00E2C7"/>
              </a:gs>
            </a:gsLst>
            <a:lin ang="17784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5" name="CustomShape 2"/>
          <p:cNvSpPr/>
          <p:nvPr/>
        </p:nvSpPr>
        <p:spPr>
          <a:xfrm rot="5400000">
            <a:off x="560160" y="1539000"/>
            <a:ext cx="1787400" cy="2063880"/>
          </a:xfrm>
          <a:custGeom>
            <a:avLst/>
            <a:gdLst/>
            <a:ahLst/>
            <a:cxnLst/>
            <a:rect l="l" t="t" r="r" b="b"/>
            <a:pathLst>
              <a:path w="120000" h="12000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 rotWithShape="0">
            <a:gsLst>
              <a:gs pos="0">
                <a:srgbClr val="3393E2"/>
              </a:gs>
              <a:gs pos="100000">
                <a:srgbClr val="00E2C7"/>
              </a:gs>
            </a:gsLst>
            <a:lin ang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6" name="CustomShape 3"/>
          <p:cNvSpPr/>
          <p:nvPr/>
        </p:nvSpPr>
        <p:spPr>
          <a:xfrm rot="10800000" flipH="1">
            <a:off x="1704960" y="4555440"/>
            <a:ext cx="819360" cy="709560"/>
          </a:xfrm>
          <a:prstGeom prst="hexagon">
            <a:avLst>
              <a:gd name="adj" fmla="val 28678"/>
              <a:gd name="vf" fmla="val 115470"/>
            </a:avLst>
          </a:prstGeom>
          <a:noFill/>
          <a:ln w="9360">
            <a:solidFill>
              <a:srgbClr val="19BBD5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7" name="CustomShape 4"/>
          <p:cNvSpPr/>
          <p:nvPr/>
        </p:nvSpPr>
        <p:spPr>
          <a:xfrm rot="10800000" flipH="1">
            <a:off x="1685160" y="4258440"/>
            <a:ext cx="428040" cy="37044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8" name="CustomShape 5"/>
          <p:cNvSpPr/>
          <p:nvPr/>
        </p:nvSpPr>
        <p:spPr>
          <a:xfrm rot="10800000" flipH="1">
            <a:off x="2400120" y="2297880"/>
            <a:ext cx="819360" cy="709560"/>
          </a:xfrm>
          <a:prstGeom prst="hexagon">
            <a:avLst>
              <a:gd name="adj" fmla="val 28678"/>
              <a:gd name="vf" fmla="val 115470"/>
            </a:avLst>
          </a:prstGeom>
          <a:noFill/>
          <a:ln w="76320">
            <a:solidFill>
              <a:srgbClr val="184769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9" name="CustomShape 6"/>
          <p:cNvSpPr/>
          <p:nvPr/>
        </p:nvSpPr>
        <p:spPr>
          <a:xfrm rot="10800000" flipH="1">
            <a:off x="1827360" y="5588280"/>
            <a:ext cx="516960" cy="44712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00E1C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190" name="Group 7"/>
          <p:cNvGrpSpPr/>
          <p:nvPr/>
        </p:nvGrpSpPr>
        <p:grpSpPr>
          <a:xfrm>
            <a:off x="996480" y="1070640"/>
            <a:ext cx="350280" cy="324000"/>
            <a:chOff x="996480" y="1070640"/>
            <a:chExt cx="350280" cy="324000"/>
          </a:xfrm>
        </p:grpSpPr>
        <p:sp>
          <p:nvSpPr>
            <p:cNvPr id="191" name="CustomShape 8"/>
            <p:cNvSpPr/>
            <p:nvPr/>
          </p:nvSpPr>
          <p:spPr>
            <a:xfrm>
              <a:off x="996480" y="1193760"/>
              <a:ext cx="81360" cy="183600"/>
            </a:xfrm>
            <a:custGeom>
              <a:avLst/>
              <a:gdLst/>
              <a:ahLst/>
              <a:cxnLst/>
              <a:rect l="l" t="t" r="r" b="b"/>
              <a:pathLst>
                <a:path w="3933" h="8818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2" name="CustomShape 9"/>
            <p:cNvSpPr/>
            <p:nvPr/>
          </p:nvSpPr>
          <p:spPr>
            <a:xfrm>
              <a:off x="1090800" y="1070640"/>
              <a:ext cx="255960" cy="324000"/>
            </a:xfrm>
            <a:custGeom>
              <a:avLst/>
              <a:gdLst/>
              <a:ahLst/>
              <a:cxnLst/>
              <a:rect l="l" t="t" r="r" b="b"/>
              <a:pathLst>
                <a:path w="12286" h="15534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193" name="CustomShape 10"/>
          <p:cNvSpPr/>
          <p:nvPr/>
        </p:nvSpPr>
        <p:spPr>
          <a:xfrm>
            <a:off x="393480" y="3346560"/>
            <a:ext cx="165240" cy="286920"/>
          </a:xfrm>
          <a:custGeom>
            <a:avLst/>
            <a:gdLst/>
            <a:ahLst/>
            <a:cxnLst/>
            <a:rect l="l" t="t" r="r" b="b"/>
            <a:pathLst>
              <a:path w="11870" h="20565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194" name="Group 11"/>
          <p:cNvGrpSpPr/>
          <p:nvPr/>
        </p:nvGrpSpPr>
        <p:grpSpPr>
          <a:xfrm>
            <a:off x="305280" y="553680"/>
            <a:ext cx="246600" cy="391680"/>
            <a:chOff x="305280" y="553680"/>
            <a:chExt cx="246600" cy="391680"/>
          </a:xfrm>
        </p:grpSpPr>
        <p:sp>
          <p:nvSpPr>
            <p:cNvPr id="195" name="CustomShape 12"/>
            <p:cNvSpPr/>
            <p:nvPr/>
          </p:nvSpPr>
          <p:spPr>
            <a:xfrm>
              <a:off x="379800" y="895680"/>
              <a:ext cx="97920" cy="20880"/>
            </a:xfrm>
            <a:custGeom>
              <a:avLst/>
              <a:gdLst/>
              <a:ahLst/>
              <a:cxnLst/>
              <a:rect l="l" t="t" r="r" b="b"/>
              <a:pathLst>
                <a:path w="4092" h="902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240">
              <a:solidFill>
                <a:srgbClr val="19BBD5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6" name="CustomShape 13"/>
            <p:cNvSpPr/>
            <p:nvPr/>
          </p:nvSpPr>
          <p:spPr>
            <a:xfrm>
              <a:off x="379800" y="873360"/>
              <a:ext cx="97920" cy="20880"/>
            </a:xfrm>
            <a:custGeom>
              <a:avLst/>
              <a:gdLst/>
              <a:ahLst/>
              <a:cxnLst/>
              <a:rect l="l" t="t" r="r" b="b"/>
              <a:pathLst>
                <a:path w="4092" h="902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240">
              <a:solidFill>
                <a:srgbClr val="19BBD5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7" name="CustomShape 14"/>
            <p:cNvSpPr/>
            <p:nvPr/>
          </p:nvSpPr>
          <p:spPr>
            <a:xfrm>
              <a:off x="379800" y="917280"/>
              <a:ext cx="97920" cy="28080"/>
            </a:xfrm>
            <a:custGeom>
              <a:avLst/>
              <a:gdLst/>
              <a:ahLst/>
              <a:cxnLst/>
              <a:rect l="l" t="t" r="r" b="b"/>
              <a:pathLst>
                <a:path w="4092" h="1195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240">
              <a:solidFill>
                <a:srgbClr val="19BBD5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8" name="CustomShape 15"/>
            <p:cNvSpPr/>
            <p:nvPr/>
          </p:nvSpPr>
          <p:spPr>
            <a:xfrm>
              <a:off x="369000" y="689400"/>
              <a:ext cx="33480" cy="159840"/>
            </a:xfrm>
            <a:custGeom>
              <a:avLst/>
              <a:gdLst/>
              <a:ahLst/>
              <a:cxnLst/>
              <a:rect l="l" t="t" r="r" b="b"/>
              <a:pathLst>
                <a:path w="1414" h="6675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240">
              <a:solidFill>
                <a:srgbClr val="19BBD5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9" name="CustomShape 16"/>
            <p:cNvSpPr/>
            <p:nvPr/>
          </p:nvSpPr>
          <p:spPr>
            <a:xfrm>
              <a:off x="305280" y="553680"/>
              <a:ext cx="246600" cy="295560"/>
            </a:xfrm>
            <a:custGeom>
              <a:avLst/>
              <a:gdLst/>
              <a:ahLst/>
              <a:cxnLst/>
              <a:rect l="l" t="t" r="r" b="b"/>
              <a:pathLst>
                <a:path w="10278" h="12301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240">
              <a:solidFill>
                <a:srgbClr val="19BBD5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0" name="CustomShape 17"/>
            <p:cNvSpPr/>
            <p:nvPr/>
          </p:nvSpPr>
          <p:spPr>
            <a:xfrm>
              <a:off x="454680" y="689400"/>
              <a:ext cx="33480" cy="159840"/>
            </a:xfrm>
            <a:custGeom>
              <a:avLst/>
              <a:gdLst/>
              <a:ahLst/>
              <a:cxnLst/>
              <a:rect l="l" t="t" r="r" b="b"/>
              <a:pathLst>
                <a:path w="1414" h="6675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240">
              <a:solidFill>
                <a:srgbClr val="19BBD5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1" name="CustomShape 18"/>
            <p:cNvSpPr/>
            <p:nvPr/>
          </p:nvSpPr>
          <p:spPr>
            <a:xfrm>
              <a:off x="385560" y="683280"/>
              <a:ext cx="86040" cy="18000"/>
            </a:xfrm>
            <a:custGeom>
              <a:avLst/>
              <a:gdLst/>
              <a:ahLst/>
              <a:cxnLst/>
              <a:rect l="l" t="t" r="r" b="b"/>
              <a:pathLst>
                <a:path w="3606" h="78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240">
              <a:solidFill>
                <a:srgbClr val="19BBD5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2" name="CustomShape 19"/>
            <p:cNvSpPr/>
            <p:nvPr/>
          </p:nvSpPr>
          <p:spPr>
            <a:xfrm>
              <a:off x="379800" y="852480"/>
              <a:ext cx="97920" cy="360"/>
            </a:xfrm>
            <a:custGeom>
              <a:avLst/>
              <a:gdLst/>
              <a:ahLst/>
              <a:cxnLst/>
              <a:rect l="l" t="t" r="r" b="b"/>
              <a:pathLst>
                <a:path w="4092" h="1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240">
              <a:solidFill>
                <a:srgbClr val="19BBD5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203" name="Group 20"/>
          <p:cNvGrpSpPr/>
          <p:nvPr/>
        </p:nvGrpSpPr>
        <p:grpSpPr>
          <a:xfrm>
            <a:off x="1419840" y="3634200"/>
            <a:ext cx="342360" cy="349200"/>
            <a:chOff x="1419840" y="3634200"/>
            <a:chExt cx="342360" cy="349200"/>
          </a:xfrm>
        </p:grpSpPr>
        <p:sp>
          <p:nvSpPr>
            <p:cNvPr id="204" name="CustomShape 21"/>
            <p:cNvSpPr/>
            <p:nvPr/>
          </p:nvSpPr>
          <p:spPr>
            <a:xfrm>
              <a:off x="1419840" y="3634200"/>
              <a:ext cx="263880" cy="263880"/>
            </a:xfrm>
            <a:custGeom>
              <a:avLst/>
              <a:gdLst/>
              <a:ahLst/>
              <a:cxnLst/>
              <a:rect l="l" t="t" r="r" b="b"/>
              <a:pathLst>
                <a:path w="12592" h="12593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80">
              <a:solidFill>
                <a:srgbClr val="18476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5" name="CustomShape 22"/>
            <p:cNvSpPr/>
            <p:nvPr/>
          </p:nvSpPr>
          <p:spPr>
            <a:xfrm>
              <a:off x="1450800" y="3665160"/>
              <a:ext cx="202320" cy="202320"/>
            </a:xfrm>
            <a:custGeom>
              <a:avLst/>
              <a:gdLst/>
              <a:ahLst/>
              <a:cxnLst/>
              <a:rect l="l" t="t" r="r" b="b"/>
              <a:pathLst>
                <a:path w="9670" h="967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9080">
              <a:solidFill>
                <a:srgbClr val="18476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6" name="CustomShape 23"/>
            <p:cNvSpPr/>
            <p:nvPr/>
          </p:nvSpPr>
          <p:spPr>
            <a:xfrm>
              <a:off x="1481040" y="3695760"/>
              <a:ext cx="70560" cy="70560"/>
            </a:xfrm>
            <a:custGeom>
              <a:avLst/>
              <a:gdLst/>
              <a:ahLst/>
              <a:cxnLst/>
              <a:rect l="l" t="t" r="r" b="b"/>
              <a:pathLst>
                <a:path w="3386" h="3386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80">
              <a:solidFill>
                <a:srgbClr val="18476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7" name="CustomShape 24"/>
            <p:cNvSpPr/>
            <p:nvPr/>
          </p:nvSpPr>
          <p:spPr>
            <a:xfrm>
              <a:off x="1633320" y="3855240"/>
              <a:ext cx="128880" cy="128160"/>
            </a:xfrm>
            <a:custGeom>
              <a:avLst/>
              <a:gdLst/>
              <a:ahLst/>
              <a:cxnLst/>
              <a:rect l="l" t="t" r="r" b="b"/>
              <a:pathLst>
                <a:path w="6162" h="6139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80">
              <a:solidFill>
                <a:srgbClr val="18476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208" name="CustomShape 25"/>
          <p:cNvSpPr/>
          <p:nvPr/>
        </p:nvSpPr>
        <p:spPr>
          <a:xfrm rot="10800000" flipH="1">
            <a:off x="2371680" y="5356080"/>
            <a:ext cx="819360" cy="709560"/>
          </a:xfrm>
          <a:prstGeom prst="hexagon">
            <a:avLst>
              <a:gd name="adj" fmla="val 28678"/>
              <a:gd name="vf" fmla="val 115470"/>
            </a:avLst>
          </a:prstGeom>
          <a:noFill/>
          <a:ln w="9360">
            <a:solidFill>
              <a:srgbClr val="18476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9" name="CustomShape 26"/>
          <p:cNvSpPr/>
          <p:nvPr/>
        </p:nvSpPr>
        <p:spPr>
          <a:xfrm rot="10800000" flipH="1">
            <a:off x="1594800" y="842760"/>
            <a:ext cx="428040" cy="37044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3292E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0" name="CustomShape 27"/>
          <p:cNvSpPr/>
          <p:nvPr/>
        </p:nvSpPr>
        <p:spPr>
          <a:xfrm rot="10800000" flipH="1">
            <a:off x="2071440" y="6195240"/>
            <a:ext cx="1181520" cy="102276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1" name="CustomShape 28"/>
          <p:cNvSpPr/>
          <p:nvPr/>
        </p:nvSpPr>
        <p:spPr>
          <a:xfrm rot="10800000" flipH="1">
            <a:off x="1137240" y="555480"/>
            <a:ext cx="358200" cy="309960"/>
          </a:xfrm>
          <a:prstGeom prst="hexagon">
            <a:avLst>
              <a:gd name="adj" fmla="val 28678"/>
              <a:gd name="vf" fmla="val 115470"/>
            </a:avLst>
          </a:prstGeom>
          <a:noFill/>
          <a:ln w="19080">
            <a:solidFill>
              <a:srgbClr val="00E1C6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2" name="CustomShape 29"/>
          <p:cNvSpPr/>
          <p:nvPr/>
        </p:nvSpPr>
        <p:spPr>
          <a:xfrm>
            <a:off x="1019160" y="4167000"/>
            <a:ext cx="247320" cy="247320"/>
          </a:xfrm>
          <a:custGeom>
            <a:avLst/>
            <a:gdLst/>
            <a:ahLst/>
            <a:cxnLst/>
            <a:rect l="l" t="t" r="r" b="b"/>
            <a:pathLst>
              <a:path w="17000" h="16999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213" name="Group 30"/>
          <p:cNvGrpSpPr/>
          <p:nvPr/>
        </p:nvGrpSpPr>
        <p:grpSpPr>
          <a:xfrm>
            <a:off x="-50400" y="1452960"/>
            <a:ext cx="624240" cy="598320"/>
            <a:chOff x="-50400" y="1452960"/>
            <a:chExt cx="624240" cy="598320"/>
          </a:xfrm>
        </p:grpSpPr>
        <p:sp>
          <p:nvSpPr>
            <p:cNvPr id="214" name="CustomShape 31"/>
            <p:cNvSpPr/>
            <p:nvPr/>
          </p:nvSpPr>
          <p:spPr>
            <a:xfrm>
              <a:off x="336240" y="1452960"/>
              <a:ext cx="185760" cy="205560"/>
            </a:xfrm>
            <a:custGeom>
              <a:avLst/>
              <a:gdLst/>
              <a:ahLst/>
              <a:cxnLst/>
              <a:rect l="l" t="t" r="r" b="b"/>
              <a:pathLst>
                <a:path w="6449" h="7132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5" name="CustomShape 32"/>
            <p:cNvSpPr/>
            <p:nvPr/>
          </p:nvSpPr>
          <p:spPr>
            <a:xfrm>
              <a:off x="53640" y="1483200"/>
              <a:ext cx="147600" cy="171000"/>
            </a:xfrm>
            <a:custGeom>
              <a:avLst/>
              <a:gdLst/>
              <a:ahLst/>
              <a:cxnLst/>
              <a:rect l="l" t="t" r="r" b="b"/>
              <a:pathLst>
                <a:path w="5130" h="5936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6" name="CustomShape 33"/>
            <p:cNvSpPr/>
            <p:nvPr/>
          </p:nvSpPr>
          <p:spPr>
            <a:xfrm>
              <a:off x="-50400" y="1779480"/>
              <a:ext cx="207720" cy="126000"/>
            </a:xfrm>
            <a:custGeom>
              <a:avLst/>
              <a:gdLst/>
              <a:ahLst/>
              <a:cxnLst/>
              <a:rect l="l" t="t" r="r" b="b"/>
              <a:pathLst>
                <a:path w="7205" h="4373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7" name="CustomShape 34"/>
            <p:cNvSpPr/>
            <p:nvPr/>
          </p:nvSpPr>
          <p:spPr>
            <a:xfrm>
              <a:off x="204840" y="1866960"/>
              <a:ext cx="102600" cy="184320"/>
            </a:xfrm>
            <a:custGeom>
              <a:avLst/>
              <a:gdLst/>
              <a:ahLst/>
              <a:cxnLst/>
              <a:rect l="l" t="t" r="r" b="b"/>
              <a:pathLst>
                <a:path w="3567" h="6399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8" name="CustomShape 35"/>
            <p:cNvSpPr/>
            <p:nvPr/>
          </p:nvSpPr>
          <p:spPr>
            <a:xfrm>
              <a:off x="387360" y="1724760"/>
              <a:ext cx="186480" cy="103320"/>
            </a:xfrm>
            <a:custGeom>
              <a:avLst/>
              <a:gdLst/>
              <a:ahLst/>
              <a:cxnLst/>
              <a:rect l="l" t="t" r="r" b="b"/>
              <a:pathLst>
                <a:path w="6474" h="3591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9" name="CustomShape 36"/>
            <p:cNvSpPr/>
            <p:nvPr/>
          </p:nvSpPr>
          <p:spPr>
            <a:xfrm>
              <a:off x="156960" y="1634400"/>
              <a:ext cx="218520" cy="219240"/>
            </a:xfrm>
            <a:custGeom>
              <a:avLst/>
              <a:gdLst/>
              <a:ahLst/>
              <a:cxnLst/>
              <a:rect l="l" t="t" r="r" b="b"/>
              <a:pathLst>
                <a:path w="7572" h="7597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220" name="CustomShape 37"/>
          <p:cNvSpPr/>
          <p:nvPr/>
        </p:nvSpPr>
        <p:spPr>
          <a:xfrm>
            <a:off x="47160" y="4430520"/>
            <a:ext cx="504360" cy="459000"/>
          </a:xfrm>
          <a:custGeom>
            <a:avLst/>
            <a:gdLst/>
            <a:ahLst/>
            <a:cxnLst/>
            <a:rect l="l" t="t" r="r" b="b"/>
            <a:pathLst>
              <a:path w="16218" h="14752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21" name="PlaceHolder 38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222" name="PlaceHolder 39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9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CustomShape 1"/>
          <p:cNvSpPr/>
          <p:nvPr/>
        </p:nvSpPr>
        <p:spPr>
          <a:xfrm rot="10800000" flipH="1">
            <a:off x="9731160" y="5475960"/>
            <a:ext cx="1033920" cy="894960"/>
          </a:xfrm>
          <a:custGeom>
            <a:avLst/>
            <a:gdLst/>
            <a:ahLst/>
            <a:cxnLst/>
            <a:rect l="l" t="t" r="r" b="b"/>
            <a:pathLst>
              <a:path w="120000" h="12000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 rotWithShape="0">
            <a:gsLst>
              <a:gs pos="0">
                <a:srgbClr val="3393E2"/>
              </a:gs>
              <a:gs pos="100000">
                <a:srgbClr val="00E2C7"/>
              </a:gs>
            </a:gsLst>
            <a:lin ang="17784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60" name="CustomShape 2"/>
          <p:cNvSpPr/>
          <p:nvPr/>
        </p:nvSpPr>
        <p:spPr>
          <a:xfrm rot="5400000">
            <a:off x="500040" y="156960"/>
            <a:ext cx="1145160" cy="1322640"/>
          </a:xfrm>
          <a:custGeom>
            <a:avLst/>
            <a:gdLst/>
            <a:ahLst/>
            <a:cxnLst/>
            <a:rect l="l" t="t" r="r" b="b"/>
            <a:pathLst>
              <a:path w="120000" h="12000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 rotWithShape="0">
            <a:gsLst>
              <a:gs pos="0">
                <a:srgbClr val="3393E2"/>
              </a:gs>
              <a:gs pos="100000">
                <a:srgbClr val="00E2C7"/>
              </a:gs>
            </a:gsLst>
            <a:lin ang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61" name="CustomShape 3"/>
          <p:cNvSpPr/>
          <p:nvPr/>
        </p:nvSpPr>
        <p:spPr>
          <a:xfrm rot="10800000" flipH="1">
            <a:off x="1514520" y="2478960"/>
            <a:ext cx="819360" cy="709560"/>
          </a:xfrm>
          <a:prstGeom prst="hexagon">
            <a:avLst>
              <a:gd name="adj" fmla="val 28678"/>
              <a:gd name="vf" fmla="val 115470"/>
            </a:avLst>
          </a:prstGeom>
          <a:noFill/>
          <a:ln w="9360">
            <a:solidFill>
              <a:srgbClr val="19BBD5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62" name="CustomShape 4"/>
          <p:cNvSpPr/>
          <p:nvPr/>
        </p:nvSpPr>
        <p:spPr>
          <a:xfrm rot="10800000" flipH="1">
            <a:off x="1494720" y="2181960"/>
            <a:ext cx="428040" cy="37044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63" name="CustomShape 5"/>
          <p:cNvSpPr/>
          <p:nvPr/>
        </p:nvSpPr>
        <p:spPr>
          <a:xfrm rot="10800000" flipH="1">
            <a:off x="3133440" y="1288440"/>
            <a:ext cx="819360" cy="709560"/>
          </a:xfrm>
          <a:prstGeom prst="hexagon">
            <a:avLst>
              <a:gd name="adj" fmla="val 28678"/>
              <a:gd name="vf" fmla="val 115470"/>
            </a:avLst>
          </a:prstGeom>
          <a:noFill/>
          <a:ln w="76320">
            <a:solidFill>
              <a:srgbClr val="184769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64" name="CustomShape 6"/>
          <p:cNvSpPr/>
          <p:nvPr/>
        </p:nvSpPr>
        <p:spPr>
          <a:xfrm rot="10800000" flipH="1">
            <a:off x="1044360" y="709920"/>
            <a:ext cx="358200" cy="30996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00E1C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65" name="CustomShape 7"/>
          <p:cNvSpPr/>
          <p:nvPr/>
        </p:nvSpPr>
        <p:spPr>
          <a:xfrm rot="10800000" flipH="1">
            <a:off x="10125000" y="5650920"/>
            <a:ext cx="819360" cy="709560"/>
          </a:xfrm>
          <a:prstGeom prst="hexagon">
            <a:avLst>
              <a:gd name="adj" fmla="val 28678"/>
              <a:gd name="vf" fmla="val 115470"/>
            </a:avLst>
          </a:prstGeom>
          <a:noFill/>
          <a:ln w="9360">
            <a:solidFill>
              <a:srgbClr val="18476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66" name="CustomShape 8"/>
          <p:cNvSpPr/>
          <p:nvPr/>
        </p:nvSpPr>
        <p:spPr>
          <a:xfrm rot="10800000" flipH="1">
            <a:off x="8981280" y="5357520"/>
            <a:ext cx="428040" cy="37044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3292E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67" name="CustomShape 9"/>
          <p:cNvSpPr/>
          <p:nvPr/>
        </p:nvSpPr>
        <p:spPr>
          <a:xfrm rot="10800000" flipH="1">
            <a:off x="9459360" y="4354920"/>
            <a:ext cx="819360" cy="7092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68" name="CustomShape 10"/>
          <p:cNvSpPr/>
          <p:nvPr/>
        </p:nvSpPr>
        <p:spPr>
          <a:xfrm rot="10800000" flipH="1">
            <a:off x="9203400" y="4133160"/>
            <a:ext cx="358200" cy="309960"/>
          </a:xfrm>
          <a:prstGeom prst="hexagon">
            <a:avLst>
              <a:gd name="adj" fmla="val 28678"/>
              <a:gd name="vf" fmla="val 115470"/>
            </a:avLst>
          </a:prstGeom>
          <a:noFill/>
          <a:ln w="19080">
            <a:solidFill>
              <a:srgbClr val="00E1C6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269" name="Group 11"/>
          <p:cNvGrpSpPr/>
          <p:nvPr/>
        </p:nvGrpSpPr>
        <p:grpSpPr>
          <a:xfrm>
            <a:off x="1729800" y="61200"/>
            <a:ext cx="350280" cy="324000"/>
            <a:chOff x="1729800" y="61200"/>
            <a:chExt cx="350280" cy="324000"/>
          </a:xfrm>
        </p:grpSpPr>
        <p:sp>
          <p:nvSpPr>
            <p:cNvPr id="270" name="CustomShape 12"/>
            <p:cNvSpPr/>
            <p:nvPr/>
          </p:nvSpPr>
          <p:spPr>
            <a:xfrm>
              <a:off x="1729800" y="183960"/>
              <a:ext cx="81360" cy="183600"/>
            </a:xfrm>
            <a:custGeom>
              <a:avLst/>
              <a:gdLst/>
              <a:ahLst/>
              <a:cxnLst/>
              <a:rect l="l" t="t" r="r" b="b"/>
              <a:pathLst>
                <a:path w="3933" h="8818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1" name="CustomShape 13"/>
            <p:cNvSpPr/>
            <p:nvPr/>
          </p:nvSpPr>
          <p:spPr>
            <a:xfrm>
              <a:off x="1824120" y="61200"/>
              <a:ext cx="255960" cy="324000"/>
            </a:xfrm>
            <a:custGeom>
              <a:avLst/>
              <a:gdLst/>
              <a:ahLst/>
              <a:cxnLst/>
              <a:rect l="l" t="t" r="r" b="b"/>
              <a:pathLst>
                <a:path w="12286" h="15534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272" name="CustomShape 14"/>
          <p:cNvSpPr/>
          <p:nvPr/>
        </p:nvSpPr>
        <p:spPr>
          <a:xfrm>
            <a:off x="203040" y="1270080"/>
            <a:ext cx="165240" cy="286920"/>
          </a:xfrm>
          <a:custGeom>
            <a:avLst/>
            <a:gdLst/>
            <a:ahLst/>
            <a:cxnLst/>
            <a:rect l="l" t="t" r="r" b="b"/>
            <a:pathLst>
              <a:path w="11870" h="20565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73" name="CustomShape 15"/>
          <p:cNvSpPr/>
          <p:nvPr/>
        </p:nvSpPr>
        <p:spPr>
          <a:xfrm>
            <a:off x="8772840" y="4461840"/>
            <a:ext cx="247320" cy="247320"/>
          </a:xfrm>
          <a:custGeom>
            <a:avLst/>
            <a:gdLst/>
            <a:ahLst/>
            <a:cxnLst/>
            <a:rect l="l" t="t" r="r" b="b"/>
            <a:pathLst>
              <a:path w="17000" h="16999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274" name="Group 16"/>
          <p:cNvGrpSpPr/>
          <p:nvPr/>
        </p:nvGrpSpPr>
        <p:grpSpPr>
          <a:xfrm>
            <a:off x="7354080" y="3426840"/>
            <a:ext cx="454680" cy="436320"/>
            <a:chOff x="7354080" y="3426840"/>
            <a:chExt cx="454680" cy="436320"/>
          </a:xfrm>
        </p:grpSpPr>
        <p:sp>
          <p:nvSpPr>
            <p:cNvPr id="275" name="CustomShape 17"/>
            <p:cNvSpPr/>
            <p:nvPr/>
          </p:nvSpPr>
          <p:spPr>
            <a:xfrm>
              <a:off x="7635960" y="3426840"/>
              <a:ext cx="135360" cy="149760"/>
            </a:xfrm>
            <a:custGeom>
              <a:avLst/>
              <a:gdLst/>
              <a:ahLst/>
              <a:cxnLst/>
              <a:rect l="l" t="t" r="r" b="b"/>
              <a:pathLst>
                <a:path w="6449" h="7132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6" name="CustomShape 18"/>
            <p:cNvSpPr/>
            <p:nvPr/>
          </p:nvSpPr>
          <p:spPr>
            <a:xfrm>
              <a:off x="7429680" y="3448800"/>
              <a:ext cx="107640" cy="124560"/>
            </a:xfrm>
            <a:custGeom>
              <a:avLst/>
              <a:gdLst/>
              <a:ahLst/>
              <a:cxnLst/>
              <a:rect l="l" t="t" r="r" b="b"/>
              <a:pathLst>
                <a:path w="5130" h="5936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7" name="CustomShape 19"/>
            <p:cNvSpPr/>
            <p:nvPr/>
          </p:nvSpPr>
          <p:spPr>
            <a:xfrm>
              <a:off x="7354080" y="3664800"/>
              <a:ext cx="151200" cy="91440"/>
            </a:xfrm>
            <a:custGeom>
              <a:avLst/>
              <a:gdLst/>
              <a:ahLst/>
              <a:cxnLst/>
              <a:rect l="l" t="t" r="r" b="b"/>
              <a:pathLst>
                <a:path w="7205" h="4373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8" name="CustomShape 20"/>
            <p:cNvSpPr/>
            <p:nvPr/>
          </p:nvSpPr>
          <p:spPr>
            <a:xfrm>
              <a:off x="7540200" y="3728880"/>
              <a:ext cx="74520" cy="134280"/>
            </a:xfrm>
            <a:custGeom>
              <a:avLst/>
              <a:gdLst/>
              <a:ahLst/>
              <a:cxnLst/>
              <a:rect l="l" t="t" r="r" b="b"/>
              <a:pathLst>
                <a:path w="3567" h="6399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9" name="CustomShape 21"/>
            <p:cNvSpPr/>
            <p:nvPr/>
          </p:nvSpPr>
          <p:spPr>
            <a:xfrm>
              <a:off x="7673040" y="3625200"/>
              <a:ext cx="135720" cy="74880"/>
            </a:xfrm>
            <a:custGeom>
              <a:avLst/>
              <a:gdLst/>
              <a:ahLst/>
              <a:cxnLst/>
              <a:rect l="l" t="t" r="r" b="b"/>
              <a:pathLst>
                <a:path w="6474" h="3591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0" name="CustomShape 22"/>
            <p:cNvSpPr/>
            <p:nvPr/>
          </p:nvSpPr>
          <p:spPr>
            <a:xfrm>
              <a:off x="7504920" y="3559320"/>
              <a:ext cx="159120" cy="159480"/>
            </a:xfrm>
            <a:custGeom>
              <a:avLst/>
              <a:gdLst/>
              <a:ahLst/>
              <a:cxnLst/>
              <a:rect l="l" t="t" r="r" b="b"/>
              <a:pathLst>
                <a:path w="7572" h="7597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281" name="CustomShape 23"/>
          <p:cNvSpPr/>
          <p:nvPr/>
        </p:nvSpPr>
        <p:spPr>
          <a:xfrm>
            <a:off x="8081280" y="3153960"/>
            <a:ext cx="299160" cy="272160"/>
          </a:xfrm>
          <a:custGeom>
            <a:avLst/>
            <a:gdLst/>
            <a:ahLst/>
            <a:cxnLst/>
            <a:rect l="l" t="t" r="r" b="b"/>
            <a:pathLst>
              <a:path w="16218" h="14752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282" name="Group 24"/>
          <p:cNvGrpSpPr/>
          <p:nvPr/>
        </p:nvGrpSpPr>
        <p:grpSpPr>
          <a:xfrm>
            <a:off x="904320" y="515160"/>
            <a:ext cx="382320" cy="606600"/>
            <a:chOff x="904320" y="515160"/>
            <a:chExt cx="382320" cy="606600"/>
          </a:xfrm>
        </p:grpSpPr>
        <p:sp>
          <p:nvSpPr>
            <p:cNvPr id="283" name="CustomShape 25"/>
            <p:cNvSpPr/>
            <p:nvPr/>
          </p:nvSpPr>
          <p:spPr>
            <a:xfrm>
              <a:off x="1019520" y="1044360"/>
              <a:ext cx="151920" cy="32760"/>
            </a:xfrm>
            <a:custGeom>
              <a:avLst/>
              <a:gdLst/>
              <a:ahLst/>
              <a:cxnLst/>
              <a:rect l="l" t="t" r="r" b="b"/>
              <a:pathLst>
                <a:path w="4092" h="902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24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4" name="CustomShape 26"/>
            <p:cNvSpPr/>
            <p:nvPr/>
          </p:nvSpPr>
          <p:spPr>
            <a:xfrm>
              <a:off x="1019520" y="1009800"/>
              <a:ext cx="151920" cy="32760"/>
            </a:xfrm>
            <a:custGeom>
              <a:avLst/>
              <a:gdLst/>
              <a:ahLst/>
              <a:cxnLst/>
              <a:rect l="l" t="t" r="r" b="b"/>
              <a:pathLst>
                <a:path w="4092" h="902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24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5" name="CustomShape 27"/>
            <p:cNvSpPr/>
            <p:nvPr/>
          </p:nvSpPr>
          <p:spPr>
            <a:xfrm>
              <a:off x="1019520" y="1077840"/>
              <a:ext cx="151920" cy="43920"/>
            </a:xfrm>
            <a:custGeom>
              <a:avLst/>
              <a:gdLst/>
              <a:ahLst/>
              <a:cxnLst/>
              <a:rect l="l" t="t" r="r" b="b"/>
              <a:pathLst>
                <a:path w="4092" h="1195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24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6" name="CustomShape 28"/>
            <p:cNvSpPr/>
            <p:nvPr/>
          </p:nvSpPr>
          <p:spPr>
            <a:xfrm>
              <a:off x="1003320" y="724680"/>
              <a:ext cx="51840" cy="248040"/>
            </a:xfrm>
            <a:custGeom>
              <a:avLst/>
              <a:gdLst/>
              <a:ahLst/>
              <a:cxnLst/>
              <a:rect l="l" t="t" r="r" b="b"/>
              <a:pathLst>
                <a:path w="1414" h="6675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24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7" name="CustomShape 29"/>
            <p:cNvSpPr/>
            <p:nvPr/>
          </p:nvSpPr>
          <p:spPr>
            <a:xfrm>
              <a:off x="904320" y="515160"/>
              <a:ext cx="382320" cy="457560"/>
            </a:xfrm>
            <a:custGeom>
              <a:avLst/>
              <a:gdLst/>
              <a:ahLst/>
              <a:cxnLst/>
              <a:rect l="l" t="t" r="r" b="b"/>
              <a:pathLst>
                <a:path w="10278" h="12301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24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8" name="CustomShape 30"/>
            <p:cNvSpPr/>
            <p:nvPr/>
          </p:nvSpPr>
          <p:spPr>
            <a:xfrm>
              <a:off x="1135800" y="724680"/>
              <a:ext cx="51840" cy="248040"/>
            </a:xfrm>
            <a:custGeom>
              <a:avLst/>
              <a:gdLst/>
              <a:ahLst/>
              <a:cxnLst/>
              <a:rect l="l" t="t" r="r" b="b"/>
              <a:pathLst>
                <a:path w="1414" h="6675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24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9" name="CustomShape 31"/>
            <p:cNvSpPr/>
            <p:nvPr/>
          </p:nvSpPr>
          <p:spPr>
            <a:xfrm>
              <a:off x="1028520" y="715680"/>
              <a:ext cx="133560" cy="28440"/>
            </a:xfrm>
            <a:custGeom>
              <a:avLst/>
              <a:gdLst/>
              <a:ahLst/>
              <a:cxnLst/>
              <a:rect l="l" t="t" r="r" b="b"/>
              <a:pathLst>
                <a:path w="3606" h="78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24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0" name="CustomShape 32"/>
            <p:cNvSpPr/>
            <p:nvPr/>
          </p:nvSpPr>
          <p:spPr>
            <a:xfrm>
              <a:off x="1019520" y="977040"/>
              <a:ext cx="151920" cy="360"/>
            </a:xfrm>
            <a:custGeom>
              <a:avLst/>
              <a:gdLst/>
              <a:ahLst/>
              <a:cxnLst/>
              <a:rect l="l" t="t" r="r" b="b"/>
              <a:pathLst>
                <a:path w="4092" h="1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24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291" name="Group 33"/>
          <p:cNvGrpSpPr/>
          <p:nvPr/>
        </p:nvGrpSpPr>
        <p:grpSpPr>
          <a:xfrm>
            <a:off x="335880" y="1840680"/>
            <a:ext cx="342000" cy="349200"/>
            <a:chOff x="335880" y="1840680"/>
            <a:chExt cx="342000" cy="349200"/>
          </a:xfrm>
        </p:grpSpPr>
        <p:sp>
          <p:nvSpPr>
            <p:cNvPr id="292" name="CustomShape 34"/>
            <p:cNvSpPr/>
            <p:nvPr/>
          </p:nvSpPr>
          <p:spPr>
            <a:xfrm>
              <a:off x="335880" y="1840680"/>
              <a:ext cx="263880" cy="263880"/>
            </a:xfrm>
            <a:custGeom>
              <a:avLst/>
              <a:gdLst/>
              <a:ahLst/>
              <a:cxnLst/>
              <a:rect l="l" t="t" r="r" b="b"/>
              <a:pathLst>
                <a:path w="12592" h="12593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80">
              <a:solidFill>
                <a:srgbClr val="18476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3" name="CustomShape 35"/>
            <p:cNvSpPr/>
            <p:nvPr/>
          </p:nvSpPr>
          <p:spPr>
            <a:xfrm>
              <a:off x="366480" y="1871280"/>
              <a:ext cx="202320" cy="202320"/>
            </a:xfrm>
            <a:custGeom>
              <a:avLst/>
              <a:gdLst/>
              <a:ahLst/>
              <a:cxnLst/>
              <a:rect l="l" t="t" r="r" b="b"/>
              <a:pathLst>
                <a:path w="9670" h="967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9080">
              <a:solidFill>
                <a:srgbClr val="18476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4" name="CustomShape 36"/>
            <p:cNvSpPr/>
            <p:nvPr/>
          </p:nvSpPr>
          <p:spPr>
            <a:xfrm>
              <a:off x="396720" y="1901880"/>
              <a:ext cx="70560" cy="70560"/>
            </a:xfrm>
            <a:custGeom>
              <a:avLst/>
              <a:gdLst/>
              <a:ahLst/>
              <a:cxnLst/>
              <a:rect l="l" t="t" r="r" b="b"/>
              <a:pathLst>
                <a:path w="3386" h="3386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80">
              <a:solidFill>
                <a:srgbClr val="18476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5" name="CustomShape 37"/>
            <p:cNvSpPr/>
            <p:nvPr/>
          </p:nvSpPr>
          <p:spPr>
            <a:xfrm>
              <a:off x="549000" y="2061720"/>
              <a:ext cx="128880" cy="128160"/>
            </a:xfrm>
            <a:custGeom>
              <a:avLst/>
              <a:gdLst/>
              <a:ahLst/>
              <a:cxnLst/>
              <a:rect l="l" t="t" r="r" b="b"/>
              <a:pathLst>
                <a:path w="6162" h="6139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80">
              <a:solidFill>
                <a:srgbClr val="18476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296" name="PlaceHolder 38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880" cy="85824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18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297" name="PlaceHolder 39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8880" cy="2982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9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CustomShape 1"/>
          <p:cNvSpPr/>
          <p:nvPr/>
        </p:nvSpPr>
        <p:spPr>
          <a:xfrm rot="10800000" flipH="1">
            <a:off x="9587520" y="5307840"/>
            <a:ext cx="684360" cy="592560"/>
          </a:xfrm>
          <a:custGeom>
            <a:avLst/>
            <a:gdLst/>
            <a:ahLst/>
            <a:cxnLst/>
            <a:rect l="l" t="t" r="r" b="b"/>
            <a:pathLst>
              <a:path w="120000" h="12000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 rotWithShape="0">
            <a:gsLst>
              <a:gs pos="0">
                <a:srgbClr val="3393E2"/>
              </a:gs>
              <a:gs pos="100000">
                <a:srgbClr val="00E2C7"/>
              </a:gs>
            </a:gsLst>
            <a:lin ang="17784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11" name="CustomShape 2"/>
          <p:cNvSpPr/>
          <p:nvPr/>
        </p:nvSpPr>
        <p:spPr>
          <a:xfrm rot="5400000">
            <a:off x="389160" y="105120"/>
            <a:ext cx="943560" cy="1089360"/>
          </a:xfrm>
          <a:custGeom>
            <a:avLst/>
            <a:gdLst/>
            <a:ahLst/>
            <a:cxnLst/>
            <a:rect l="l" t="t" r="r" b="b"/>
            <a:pathLst>
              <a:path w="120000" h="12000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 rotWithShape="0">
            <a:gsLst>
              <a:gs pos="0">
                <a:srgbClr val="3393E2"/>
              </a:gs>
              <a:gs pos="100000">
                <a:srgbClr val="00E2C7"/>
              </a:gs>
            </a:gsLst>
            <a:lin ang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12" name="CustomShape 3"/>
          <p:cNvSpPr/>
          <p:nvPr/>
        </p:nvSpPr>
        <p:spPr>
          <a:xfrm rot="10800000" flipH="1">
            <a:off x="1223640" y="2016000"/>
            <a:ext cx="673560" cy="583560"/>
          </a:xfrm>
          <a:prstGeom prst="hexagon">
            <a:avLst>
              <a:gd name="adj" fmla="val 28678"/>
              <a:gd name="vf" fmla="val 115470"/>
            </a:avLst>
          </a:prstGeom>
          <a:noFill/>
          <a:ln w="9360">
            <a:solidFill>
              <a:srgbClr val="19BBD5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13" name="CustomShape 4"/>
          <p:cNvSpPr/>
          <p:nvPr/>
        </p:nvSpPr>
        <p:spPr>
          <a:xfrm rot="10800000" flipH="1">
            <a:off x="1207080" y="1771920"/>
            <a:ext cx="352080" cy="30456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14" name="CustomShape 5"/>
          <p:cNvSpPr/>
          <p:nvPr/>
        </p:nvSpPr>
        <p:spPr>
          <a:xfrm rot="10800000" flipH="1">
            <a:off x="2556000" y="1036440"/>
            <a:ext cx="673560" cy="583560"/>
          </a:xfrm>
          <a:prstGeom prst="hexagon">
            <a:avLst>
              <a:gd name="adj" fmla="val 28678"/>
              <a:gd name="vf" fmla="val 115470"/>
            </a:avLst>
          </a:prstGeom>
          <a:noFill/>
          <a:ln w="76320">
            <a:solidFill>
              <a:srgbClr val="184769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15" name="CustomShape 6"/>
          <p:cNvSpPr/>
          <p:nvPr/>
        </p:nvSpPr>
        <p:spPr>
          <a:xfrm rot="10800000" flipH="1">
            <a:off x="836280" y="560520"/>
            <a:ext cx="294480" cy="25488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00E1C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16" name="CustomShape 7"/>
          <p:cNvSpPr/>
          <p:nvPr/>
        </p:nvSpPr>
        <p:spPr>
          <a:xfrm rot="10800000" flipH="1">
            <a:off x="9847800" y="5426640"/>
            <a:ext cx="542160" cy="469800"/>
          </a:xfrm>
          <a:prstGeom prst="hexagon">
            <a:avLst>
              <a:gd name="adj" fmla="val 28678"/>
              <a:gd name="vf" fmla="val 115470"/>
            </a:avLst>
          </a:prstGeom>
          <a:noFill/>
          <a:ln w="9360">
            <a:solidFill>
              <a:srgbClr val="18476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17" name="CustomShape 8"/>
          <p:cNvSpPr/>
          <p:nvPr/>
        </p:nvSpPr>
        <p:spPr>
          <a:xfrm rot="10800000" flipH="1">
            <a:off x="9090720" y="5232240"/>
            <a:ext cx="283320" cy="24516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3292E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18" name="CustomShape 9"/>
          <p:cNvSpPr/>
          <p:nvPr/>
        </p:nvSpPr>
        <p:spPr>
          <a:xfrm rot="10800000" flipH="1">
            <a:off x="9406800" y="4568040"/>
            <a:ext cx="542160" cy="46944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19" name="CustomShape 10"/>
          <p:cNvSpPr/>
          <p:nvPr/>
        </p:nvSpPr>
        <p:spPr>
          <a:xfrm rot="10800000" flipH="1">
            <a:off x="9236880" y="4421160"/>
            <a:ext cx="236880" cy="205200"/>
          </a:xfrm>
          <a:prstGeom prst="hexagon">
            <a:avLst>
              <a:gd name="adj" fmla="val 28678"/>
              <a:gd name="vf" fmla="val 115470"/>
            </a:avLst>
          </a:prstGeom>
          <a:noFill/>
          <a:ln w="19080">
            <a:solidFill>
              <a:srgbClr val="00E1C6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20" name="PlaceHolder 1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421" name="PlaceHolder 1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9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CustomShape 1"/>
          <p:cNvSpPr/>
          <p:nvPr/>
        </p:nvSpPr>
        <p:spPr>
          <a:xfrm rot="10800000" flipH="1">
            <a:off x="9731160" y="5475960"/>
            <a:ext cx="1033920" cy="894960"/>
          </a:xfrm>
          <a:custGeom>
            <a:avLst/>
            <a:gdLst/>
            <a:ahLst/>
            <a:cxnLst/>
            <a:rect l="l" t="t" r="r" b="b"/>
            <a:pathLst>
              <a:path w="120000" h="12000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 rotWithShape="0">
            <a:gsLst>
              <a:gs pos="0">
                <a:srgbClr val="3393E2"/>
              </a:gs>
              <a:gs pos="100000">
                <a:srgbClr val="00E2C7"/>
              </a:gs>
            </a:gsLst>
            <a:lin ang="17784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59" name="CustomShape 2"/>
          <p:cNvSpPr/>
          <p:nvPr/>
        </p:nvSpPr>
        <p:spPr>
          <a:xfrm rot="5400000">
            <a:off x="500040" y="156960"/>
            <a:ext cx="1145160" cy="1322640"/>
          </a:xfrm>
          <a:custGeom>
            <a:avLst/>
            <a:gdLst/>
            <a:ahLst/>
            <a:cxnLst/>
            <a:rect l="l" t="t" r="r" b="b"/>
            <a:pathLst>
              <a:path w="120000" h="12000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 rotWithShape="0">
            <a:gsLst>
              <a:gs pos="0">
                <a:srgbClr val="3393E2"/>
              </a:gs>
              <a:gs pos="100000">
                <a:srgbClr val="00E2C7"/>
              </a:gs>
            </a:gsLst>
            <a:lin ang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60" name="CustomShape 3"/>
          <p:cNvSpPr/>
          <p:nvPr/>
        </p:nvSpPr>
        <p:spPr>
          <a:xfrm rot="10800000" flipH="1">
            <a:off x="1514520" y="2478960"/>
            <a:ext cx="819360" cy="709560"/>
          </a:xfrm>
          <a:prstGeom prst="hexagon">
            <a:avLst>
              <a:gd name="adj" fmla="val 28678"/>
              <a:gd name="vf" fmla="val 115470"/>
            </a:avLst>
          </a:prstGeom>
          <a:noFill/>
          <a:ln w="9360">
            <a:solidFill>
              <a:srgbClr val="19BBD5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61" name="CustomShape 4"/>
          <p:cNvSpPr/>
          <p:nvPr/>
        </p:nvSpPr>
        <p:spPr>
          <a:xfrm rot="10800000" flipH="1">
            <a:off x="1494720" y="2181960"/>
            <a:ext cx="428040" cy="37044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62" name="CustomShape 5"/>
          <p:cNvSpPr/>
          <p:nvPr/>
        </p:nvSpPr>
        <p:spPr>
          <a:xfrm rot="10800000" flipH="1">
            <a:off x="3133440" y="1288440"/>
            <a:ext cx="819360" cy="709560"/>
          </a:xfrm>
          <a:prstGeom prst="hexagon">
            <a:avLst>
              <a:gd name="adj" fmla="val 28678"/>
              <a:gd name="vf" fmla="val 115470"/>
            </a:avLst>
          </a:prstGeom>
          <a:noFill/>
          <a:ln w="76320">
            <a:solidFill>
              <a:srgbClr val="184769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63" name="CustomShape 6"/>
          <p:cNvSpPr/>
          <p:nvPr/>
        </p:nvSpPr>
        <p:spPr>
          <a:xfrm rot="10800000" flipH="1">
            <a:off x="1044360" y="709920"/>
            <a:ext cx="358200" cy="30996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00E1C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464" name="Group 7"/>
          <p:cNvGrpSpPr/>
          <p:nvPr/>
        </p:nvGrpSpPr>
        <p:grpSpPr>
          <a:xfrm>
            <a:off x="1729800" y="61200"/>
            <a:ext cx="350280" cy="324000"/>
            <a:chOff x="1729800" y="61200"/>
            <a:chExt cx="350280" cy="324000"/>
          </a:xfrm>
        </p:grpSpPr>
        <p:sp>
          <p:nvSpPr>
            <p:cNvPr id="465" name="CustomShape 8"/>
            <p:cNvSpPr/>
            <p:nvPr/>
          </p:nvSpPr>
          <p:spPr>
            <a:xfrm>
              <a:off x="1729800" y="183960"/>
              <a:ext cx="81360" cy="183600"/>
            </a:xfrm>
            <a:custGeom>
              <a:avLst/>
              <a:gdLst/>
              <a:ahLst/>
              <a:cxnLst/>
              <a:rect l="l" t="t" r="r" b="b"/>
              <a:pathLst>
                <a:path w="3933" h="8818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66" name="CustomShape 9"/>
            <p:cNvSpPr/>
            <p:nvPr/>
          </p:nvSpPr>
          <p:spPr>
            <a:xfrm>
              <a:off x="1824120" y="61200"/>
              <a:ext cx="255960" cy="324000"/>
            </a:xfrm>
            <a:custGeom>
              <a:avLst/>
              <a:gdLst/>
              <a:ahLst/>
              <a:cxnLst/>
              <a:rect l="l" t="t" r="r" b="b"/>
              <a:pathLst>
                <a:path w="12286" h="15534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467" name="CustomShape 10"/>
          <p:cNvSpPr/>
          <p:nvPr/>
        </p:nvSpPr>
        <p:spPr>
          <a:xfrm>
            <a:off x="203040" y="1270080"/>
            <a:ext cx="165240" cy="286920"/>
          </a:xfrm>
          <a:custGeom>
            <a:avLst/>
            <a:gdLst/>
            <a:ahLst/>
            <a:cxnLst/>
            <a:rect l="l" t="t" r="r" b="b"/>
            <a:pathLst>
              <a:path w="11870" h="20565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468" name="Group 11"/>
          <p:cNvGrpSpPr/>
          <p:nvPr/>
        </p:nvGrpSpPr>
        <p:grpSpPr>
          <a:xfrm>
            <a:off x="904320" y="515160"/>
            <a:ext cx="382320" cy="606600"/>
            <a:chOff x="904320" y="515160"/>
            <a:chExt cx="382320" cy="606600"/>
          </a:xfrm>
        </p:grpSpPr>
        <p:sp>
          <p:nvSpPr>
            <p:cNvPr id="469" name="CustomShape 12"/>
            <p:cNvSpPr/>
            <p:nvPr/>
          </p:nvSpPr>
          <p:spPr>
            <a:xfrm>
              <a:off x="1019520" y="1044360"/>
              <a:ext cx="151920" cy="32760"/>
            </a:xfrm>
            <a:custGeom>
              <a:avLst/>
              <a:gdLst/>
              <a:ahLst/>
              <a:cxnLst/>
              <a:rect l="l" t="t" r="r" b="b"/>
              <a:pathLst>
                <a:path w="4092" h="902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24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70" name="CustomShape 13"/>
            <p:cNvSpPr/>
            <p:nvPr/>
          </p:nvSpPr>
          <p:spPr>
            <a:xfrm>
              <a:off x="1019520" y="1009800"/>
              <a:ext cx="151920" cy="32760"/>
            </a:xfrm>
            <a:custGeom>
              <a:avLst/>
              <a:gdLst/>
              <a:ahLst/>
              <a:cxnLst/>
              <a:rect l="l" t="t" r="r" b="b"/>
              <a:pathLst>
                <a:path w="4092" h="902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24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71" name="CustomShape 14"/>
            <p:cNvSpPr/>
            <p:nvPr/>
          </p:nvSpPr>
          <p:spPr>
            <a:xfrm>
              <a:off x="1019520" y="1077840"/>
              <a:ext cx="151920" cy="43920"/>
            </a:xfrm>
            <a:custGeom>
              <a:avLst/>
              <a:gdLst/>
              <a:ahLst/>
              <a:cxnLst/>
              <a:rect l="l" t="t" r="r" b="b"/>
              <a:pathLst>
                <a:path w="4092" h="1195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24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72" name="CustomShape 15"/>
            <p:cNvSpPr/>
            <p:nvPr/>
          </p:nvSpPr>
          <p:spPr>
            <a:xfrm>
              <a:off x="1003320" y="724680"/>
              <a:ext cx="51840" cy="248040"/>
            </a:xfrm>
            <a:custGeom>
              <a:avLst/>
              <a:gdLst/>
              <a:ahLst/>
              <a:cxnLst/>
              <a:rect l="l" t="t" r="r" b="b"/>
              <a:pathLst>
                <a:path w="1414" h="6675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24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73" name="CustomShape 16"/>
            <p:cNvSpPr/>
            <p:nvPr/>
          </p:nvSpPr>
          <p:spPr>
            <a:xfrm>
              <a:off x="904320" y="515160"/>
              <a:ext cx="382320" cy="457560"/>
            </a:xfrm>
            <a:custGeom>
              <a:avLst/>
              <a:gdLst/>
              <a:ahLst/>
              <a:cxnLst/>
              <a:rect l="l" t="t" r="r" b="b"/>
              <a:pathLst>
                <a:path w="10278" h="12301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24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74" name="CustomShape 17"/>
            <p:cNvSpPr/>
            <p:nvPr/>
          </p:nvSpPr>
          <p:spPr>
            <a:xfrm>
              <a:off x="1135800" y="724680"/>
              <a:ext cx="51840" cy="248040"/>
            </a:xfrm>
            <a:custGeom>
              <a:avLst/>
              <a:gdLst/>
              <a:ahLst/>
              <a:cxnLst/>
              <a:rect l="l" t="t" r="r" b="b"/>
              <a:pathLst>
                <a:path w="1414" h="6675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24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75" name="CustomShape 18"/>
            <p:cNvSpPr/>
            <p:nvPr/>
          </p:nvSpPr>
          <p:spPr>
            <a:xfrm>
              <a:off x="1028520" y="715680"/>
              <a:ext cx="133560" cy="28440"/>
            </a:xfrm>
            <a:custGeom>
              <a:avLst/>
              <a:gdLst/>
              <a:ahLst/>
              <a:cxnLst/>
              <a:rect l="l" t="t" r="r" b="b"/>
              <a:pathLst>
                <a:path w="3606" h="78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24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76" name="CustomShape 19"/>
            <p:cNvSpPr/>
            <p:nvPr/>
          </p:nvSpPr>
          <p:spPr>
            <a:xfrm>
              <a:off x="1019520" y="977040"/>
              <a:ext cx="151920" cy="360"/>
            </a:xfrm>
            <a:custGeom>
              <a:avLst/>
              <a:gdLst/>
              <a:ahLst/>
              <a:cxnLst/>
              <a:rect l="l" t="t" r="r" b="b"/>
              <a:pathLst>
                <a:path w="4092" h="1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24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477" name="Group 20"/>
          <p:cNvGrpSpPr/>
          <p:nvPr/>
        </p:nvGrpSpPr>
        <p:grpSpPr>
          <a:xfrm>
            <a:off x="335880" y="1840680"/>
            <a:ext cx="342000" cy="349200"/>
            <a:chOff x="335880" y="1840680"/>
            <a:chExt cx="342000" cy="349200"/>
          </a:xfrm>
        </p:grpSpPr>
        <p:sp>
          <p:nvSpPr>
            <p:cNvPr id="478" name="CustomShape 21"/>
            <p:cNvSpPr/>
            <p:nvPr/>
          </p:nvSpPr>
          <p:spPr>
            <a:xfrm>
              <a:off x="335880" y="1840680"/>
              <a:ext cx="263880" cy="263880"/>
            </a:xfrm>
            <a:custGeom>
              <a:avLst/>
              <a:gdLst/>
              <a:ahLst/>
              <a:cxnLst/>
              <a:rect l="l" t="t" r="r" b="b"/>
              <a:pathLst>
                <a:path w="12592" h="12593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80">
              <a:solidFill>
                <a:srgbClr val="18476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79" name="CustomShape 22"/>
            <p:cNvSpPr/>
            <p:nvPr/>
          </p:nvSpPr>
          <p:spPr>
            <a:xfrm>
              <a:off x="366480" y="1871280"/>
              <a:ext cx="202320" cy="202320"/>
            </a:xfrm>
            <a:custGeom>
              <a:avLst/>
              <a:gdLst/>
              <a:ahLst/>
              <a:cxnLst/>
              <a:rect l="l" t="t" r="r" b="b"/>
              <a:pathLst>
                <a:path w="9670" h="967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9080">
              <a:solidFill>
                <a:srgbClr val="18476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80" name="CustomShape 23"/>
            <p:cNvSpPr/>
            <p:nvPr/>
          </p:nvSpPr>
          <p:spPr>
            <a:xfrm>
              <a:off x="396720" y="1901880"/>
              <a:ext cx="70560" cy="70560"/>
            </a:xfrm>
            <a:custGeom>
              <a:avLst/>
              <a:gdLst/>
              <a:ahLst/>
              <a:cxnLst/>
              <a:rect l="l" t="t" r="r" b="b"/>
              <a:pathLst>
                <a:path w="3386" h="3386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80">
              <a:solidFill>
                <a:srgbClr val="18476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81" name="CustomShape 24"/>
            <p:cNvSpPr/>
            <p:nvPr/>
          </p:nvSpPr>
          <p:spPr>
            <a:xfrm>
              <a:off x="549000" y="2061720"/>
              <a:ext cx="128880" cy="128160"/>
            </a:xfrm>
            <a:custGeom>
              <a:avLst/>
              <a:gdLst/>
              <a:ahLst/>
              <a:cxnLst/>
              <a:rect l="l" t="t" r="r" b="b"/>
              <a:pathLst>
                <a:path w="6162" h="6139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80">
              <a:solidFill>
                <a:srgbClr val="18476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482" name="CustomShape 25"/>
          <p:cNvSpPr/>
          <p:nvPr/>
        </p:nvSpPr>
        <p:spPr>
          <a:xfrm rot="10800000" flipH="1">
            <a:off x="10125000" y="5650920"/>
            <a:ext cx="819360" cy="709560"/>
          </a:xfrm>
          <a:prstGeom prst="hexagon">
            <a:avLst>
              <a:gd name="adj" fmla="val 28678"/>
              <a:gd name="vf" fmla="val 115470"/>
            </a:avLst>
          </a:prstGeom>
          <a:noFill/>
          <a:ln w="9360">
            <a:solidFill>
              <a:srgbClr val="18476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83" name="CustomShape 26"/>
          <p:cNvSpPr/>
          <p:nvPr/>
        </p:nvSpPr>
        <p:spPr>
          <a:xfrm rot="10800000" flipH="1">
            <a:off x="8981280" y="5357520"/>
            <a:ext cx="428040" cy="37044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3292E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84" name="CustomShape 27"/>
          <p:cNvSpPr/>
          <p:nvPr/>
        </p:nvSpPr>
        <p:spPr>
          <a:xfrm rot="10800000" flipH="1">
            <a:off x="9459360" y="4354920"/>
            <a:ext cx="819360" cy="7092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85" name="CustomShape 28"/>
          <p:cNvSpPr/>
          <p:nvPr/>
        </p:nvSpPr>
        <p:spPr>
          <a:xfrm rot="10800000" flipH="1">
            <a:off x="9203400" y="4133160"/>
            <a:ext cx="358200" cy="309960"/>
          </a:xfrm>
          <a:prstGeom prst="hexagon">
            <a:avLst>
              <a:gd name="adj" fmla="val 28678"/>
              <a:gd name="vf" fmla="val 115470"/>
            </a:avLst>
          </a:prstGeom>
          <a:noFill/>
          <a:ln w="19080">
            <a:solidFill>
              <a:srgbClr val="00E1C6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86" name="CustomShape 29"/>
          <p:cNvSpPr/>
          <p:nvPr/>
        </p:nvSpPr>
        <p:spPr>
          <a:xfrm>
            <a:off x="8772840" y="4461840"/>
            <a:ext cx="247320" cy="247320"/>
          </a:xfrm>
          <a:custGeom>
            <a:avLst/>
            <a:gdLst/>
            <a:ahLst/>
            <a:cxnLst/>
            <a:rect l="l" t="t" r="r" b="b"/>
            <a:pathLst>
              <a:path w="17000" h="16999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487" name="Group 30"/>
          <p:cNvGrpSpPr/>
          <p:nvPr/>
        </p:nvGrpSpPr>
        <p:grpSpPr>
          <a:xfrm>
            <a:off x="7354080" y="3426840"/>
            <a:ext cx="454680" cy="436320"/>
            <a:chOff x="7354080" y="3426840"/>
            <a:chExt cx="454680" cy="436320"/>
          </a:xfrm>
        </p:grpSpPr>
        <p:sp>
          <p:nvSpPr>
            <p:cNvPr id="488" name="CustomShape 31"/>
            <p:cNvSpPr/>
            <p:nvPr/>
          </p:nvSpPr>
          <p:spPr>
            <a:xfrm>
              <a:off x="7635960" y="3426840"/>
              <a:ext cx="135360" cy="149760"/>
            </a:xfrm>
            <a:custGeom>
              <a:avLst/>
              <a:gdLst/>
              <a:ahLst/>
              <a:cxnLst/>
              <a:rect l="l" t="t" r="r" b="b"/>
              <a:pathLst>
                <a:path w="6449" h="7132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89" name="CustomShape 32"/>
            <p:cNvSpPr/>
            <p:nvPr/>
          </p:nvSpPr>
          <p:spPr>
            <a:xfrm>
              <a:off x="7429680" y="3448800"/>
              <a:ext cx="107640" cy="124560"/>
            </a:xfrm>
            <a:custGeom>
              <a:avLst/>
              <a:gdLst/>
              <a:ahLst/>
              <a:cxnLst/>
              <a:rect l="l" t="t" r="r" b="b"/>
              <a:pathLst>
                <a:path w="5130" h="5936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90" name="CustomShape 33"/>
            <p:cNvSpPr/>
            <p:nvPr/>
          </p:nvSpPr>
          <p:spPr>
            <a:xfrm>
              <a:off x="7354080" y="3664800"/>
              <a:ext cx="151200" cy="91440"/>
            </a:xfrm>
            <a:custGeom>
              <a:avLst/>
              <a:gdLst/>
              <a:ahLst/>
              <a:cxnLst/>
              <a:rect l="l" t="t" r="r" b="b"/>
              <a:pathLst>
                <a:path w="7205" h="4373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91" name="CustomShape 34"/>
            <p:cNvSpPr/>
            <p:nvPr/>
          </p:nvSpPr>
          <p:spPr>
            <a:xfrm>
              <a:off x="7540200" y="3728880"/>
              <a:ext cx="74520" cy="134280"/>
            </a:xfrm>
            <a:custGeom>
              <a:avLst/>
              <a:gdLst/>
              <a:ahLst/>
              <a:cxnLst/>
              <a:rect l="l" t="t" r="r" b="b"/>
              <a:pathLst>
                <a:path w="3567" h="6399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92" name="CustomShape 35"/>
            <p:cNvSpPr/>
            <p:nvPr/>
          </p:nvSpPr>
          <p:spPr>
            <a:xfrm>
              <a:off x="7673040" y="3625200"/>
              <a:ext cx="135720" cy="74880"/>
            </a:xfrm>
            <a:custGeom>
              <a:avLst/>
              <a:gdLst/>
              <a:ahLst/>
              <a:cxnLst/>
              <a:rect l="l" t="t" r="r" b="b"/>
              <a:pathLst>
                <a:path w="6474" h="3591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93" name="CustomShape 36"/>
            <p:cNvSpPr/>
            <p:nvPr/>
          </p:nvSpPr>
          <p:spPr>
            <a:xfrm>
              <a:off x="7504920" y="3559320"/>
              <a:ext cx="159120" cy="159480"/>
            </a:xfrm>
            <a:custGeom>
              <a:avLst/>
              <a:gdLst/>
              <a:ahLst/>
              <a:cxnLst/>
              <a:rect l="l" t="t" r="r" b="b"/>
              <a:pathLst>
                <a:path w="7572" h="7597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494" name="CustomShape 37"/>
          <p:cNvSpPr/>
          <p:nvPr/>
        </p:nvSpPr>
        <p:spPr>
          <a:xfrm>
            <a:off x="8081280" y="3153960"/>
            <a:ext cx="299160" cy="272160"/>
          </a:xfrm>
          <a:custGeom>
            <a:avLst/>
            <a:gdLst/>
            <a:ahLst/>
            <a:cxnLst/>
            <a:rect l="l" t="t" r="r" b="b"/>
            <a:pathLst>
              <a:path w="16218" h="14752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95" name="PlaceHolder 38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880" cy="85824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18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496" name="PlaceHolder 39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440" cy="2982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latin typeface="Arial"/>
              </a:rPr>
              <a:t>Seventh Outline Level</a:t>
            </a:r>
          </a:p>
        </p:txBody>
      </p:sp>
      <p:sp>
        <p:nvSpPr>
          <p:cNvPr id="497" name="PlaceHolder 40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440" cy="2982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45" r:id="rId6"/>
    <p:sldLayoutId id="2147483746" r:id="rId7"/>
    <p:sldLayoutId id="2147483747" r:id="rId8"/>
    <p:sldLayoutId id="2147483748" r:id="rId9"/>
    <p:sldLayoutId id="2147483749" r:id="rId10"/>
    <p:sldLayoutId id="2147483750" r:id="rId11"/>
    <p:sldLayoutId id="214748375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9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CustomShape 1"/>
          <p:cNvSpPr/>
          <p:nvPr/>
        </p:nvSpPr>
        <p:spPr>
          <a:xfrm rot="10800000" flipH="1">
            <a:off x="9731160" y="5475960"/>
            <a:ext cx="1033920" cy="894960"/>
          </a:xfrm>
          <a:custGeom>
            <a:avLst/>
            <a:gdLst/>
            <a:ahLst/>
            <a:cxnLst/>
            <a:rect l="l" t="t" r="r" b="b"/>
            <a:pathLst>
              <a:path w="120000" h="12000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 rotWithShape="0">
            <a:gsLst>
              <a:gs pos="0">
                <a:srgbClr val="3393E2"/>
              </a:gs>
              <a:gs pos="100000">
                <a:srgbClr val="00E2C7"/>
              </a:gs>
            </a:gsLst>
            <a:lin ang="17784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35" name="CustomShape 2"/>
          <p:cNvSpPr/>
          <p:nvPr/>
        </p:nvSpPr>
        <p:spPr>
          <a:xfrm rot="5400000">
            <a:off x="500040" y="156960"/>
            <a:ext cx="1145160" cy="1322640"/>
          </a:xfrm>
          <a:custGeom>
            <a:avLst/>
            <a:gdLst/>
            <a:ahLst/>
            <a:cxnLst/>
            <a:rect l="l" t="t" r="r" b="b"/>
            <a:pathLst>
              <a:path w="120000" h="12000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 rotWithShape="0">
            <a:gsLst>
              <a:gs pos="0">
                <a:srgbClr val="3393E2"/>
              </a:gs>
              <a:gs pos="100000">
                <a:srgbClr val="00E2C7"/>
              </a:gs>
            </a:gsLst>
            <a:lin ang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36" name="CustomShape 3"/>
          <p:cNvSpPr/>
          <p:nvPr/>
        </p:nvSpPr>
        <p:spPr>
          <a:xfrm rot="10800000" flipH="1">
            <a:off x="1514520" y="2478960"/>
            <a:ext cx="819360" cy="709560"/>
          </a:xfrm>
          <a:prstGeom prst="hexagon">
            <a:avLst>
              <a:gd name="adj" fmla="val 28678"/>
              <a:gd name="vf" fmla="val 115470"/>
            </a:avLst>
          </a:prstGeom>
          <a:noFill/>
          <a:ln w="9360">
            <a:solidFill>
              <a:srgbClr val="19BBD5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37" name="CustomShape 4"/>
          <p:cNvSpPr/>
          <p:nvPr/>
        </p:nvSpPr>
        <p:spPr>
          <a:xfrm rot="10800000" flipH="1">
            <a:off x="1494720" y="2181960"/>
            <a:ext cx="428040" cy="37044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38" name="CustomShape 5"/>
          <p:cNvSpPr/>
          <p:nvPr/>
        </p:nvSpPr>
        <p:spPr>
          <a:xfrm rot="10800000" flipH="1">
            <a:off x="3133440" y="1288440"/>
            <a:ext cx="819360" cy="709560"/>
          </a:xfrm>
          <a:prstGeom prst="hexagon">
            <a:avLst>
              <a:gd name="adj" fmla="val 28678"/>
              <a:gd name="vf" fmla="val 115470"/>
            </a:avLst>
          </a:prstGeom>
          <a:noFill/>
          <a:ln w="76320">
            <a:solidFill>
              <a:srgbClr val="184769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39" name="CustomShape 6"/>
          <p:cNvSpPr/>
          <p:nvPr/>
        </p:nvSpPr>
        <p:spPr>
          <a:xfrm rot="10800000" flipH="1">
            <a:off x="1044360" y="709920"/>
            <a:ext cx="358200" cy="30996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00E1C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540" name="Group 7"/>
          <p:cNvGrpSpPr/>
          <p:nvPr/>
        </p:nvGrpSpPr>
        <p:grpSpPr>
          <a:xfrm>
            <a:off x="1729800" y="61200"/>
            <a:ext cx="350280" cy="324000"/>
            <a:chOff x="1729800" y="61200"/>
            <a:chExt cx="350280" cy="324000"/>
          </a:xfrm>
        </p:grpSpPr>
        <p:sp>
          <p:nvSpPr>
            <p:cNvPr id="541" name="CustomShape 8"/>
            <p:cNvSpPr/>
            <p:nvPr/>
          </p:nvSpPr>
          <p:spPr>
            <a:xfrm>
              <a:off x="1729800" y="183960"/>
              <a:ext cx="81360" cy="183600"/>
            </a:xfrm>
            <a:custGeom>
              <a:avLst/>
              <a:gdLst/>
              <a:ahLst/>
              <a:cxnLst/>
              <a:rect l="l" t="t" r="r" b="b"/>
              <a:pathLst>
                <a:path w="3933" h="8818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42" name="CustomShape 9"/>
            <p:cNvSpPr/>
            <p:nvPr/>
          </p:nvSpPr>
          <p:spPr>
            <a:xfrm>
              <a:off x="1824120" y="61200"/>
              <a:ext cx="255960" cy="324000"/>
            </a:xfrm>
            <a:custGeom>
              <a:avLst/>
              <a:gdLst/>
              <a:ahLst/>
              <a:cxnLst/>
              <a:rect l="l" t="t" r="r" b="b"/>
              <a:pathLst>
                <a:path w="12286" h="15534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543" name="CustomShape 10"/>
          <p:cNvSpPr/>
          <p:nvPr/>
        </p:nvSpPr>
        <p:spPr>
          <a:xfrm>
            <a:off x="203040" y="1270080"/>
            <a:ext cx="165240" cy="286920"/>
          </a:xfrm>
          <a:custGeom>
            <a:avLst/>
            <a:gdLst/>
            <a:ahLst/>
            <a:cxnLst/>
            <a:rect l="l" t="t" r="r" b="b"/>
            <a:pathLst>
              <a:path w="11870" h="20565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544" name="Group 11"/>
          <p:cNvGrpSpPr/>
          <p:nvPr/>
        </p:nvGrpSpPr>
        <p:grpSpPr>
          <a:xfrm>
            <a:off x="904320" y="515160"/>
            <a:ext cx="382320" cy="606600"/>
            <a:chOff x="904320" y="515160"/>
            <a:chExt cx="382320" cy="606600"/>
          </a:xfrm>
        </p:grpSpPr>
        <p:sp>
          <p:nvSpPr>
            <p:cNvPr id="545" name="CustomShape 12"/>
            <p:cNvSpPr/>
            <p:nvPr/>
          </p:nvSpPr>
          <p:spPr>
            <a:xfrm>
              <a:off x="1019520" y="1044360"/>
              <a:ext cx="151920" cy="32760"/>
            </a:xfrm>
            <a:custGeom>
              <a:avLst/>
              <a:gdLst/>
              <a:ahLst/>
              <a:cxnLst/>
              <a:rect l="l" t="t" r="r" b="b"/>
              <a:pathLst>
                <a:path w="4092" h="902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24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46" name="CustomShape 13"/>
            <p:cNvSpPr/>
            <p:nvPr/>
          </p:nvSpPr>
          <p:spPr>
            <a:xfrm>
              <a:off x="1019520" y="1009800"/>
              <a:ext cx="151920" cy="32760"/>
            </a:xfrm>
            <a:custGeom>
              <a:avLst/>
              <a:gdLst/>
              <a:ahLst/>
              <a:cxnLst/>
              <a:rect l="l" t="t" r="r" b="b"/>
              <a:pathLst>
                <a:path w="4092" h="902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24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47" name="CustomShape 14"/>
            <p:cNvSpPr/>
            <p:nvPr/>
          </p:nvSpPr>
          <p:spPr>
            <a:xfrm>
              <a:off x="1019520" y="1077840"/>
              <a:ext cx="151920" cy="43920"/>
            </a:xfrm>
            <a:custGeom>
              <a:avLst/>
              <a:gdLst/>
              <a:ahLst/>
              <a:cxnLst/>
              <a:rect l="l" t="t" r="r" b="b"/>
              <a:pathLst>
                <a:path w="4092" h="1195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24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48" name="CustomShape 15"/>
            <p:cNvSpPr/>
            <p:nvPr/>
          </p:nvSpPr>
          <p:spPr>
            <a:xfrm>
              <a:off x="1003320" y="724680"/>
              <a:ext cx="51840" cy="248040"/>
            </a:xfrm>
            <a:custGeom>
              <a:avLst/>
              <a:gdLst/>
              <a:ahLst/>
              <a:cxnLst/>
              <a:rect l="l" t="t" r="r" b="b"/>
              <a:pathLst>
                <a:path w="1414" h="6675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24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49" name="CustomShape 16"/>
            <p:cNvSpPr/>
            <p:nvPr/>
          </p:nvSpPr>
          <p:spPr>
            <a:xfrm>
              <a:off x="904320" y="515160"/>
              <a:ext cx="382320" cy="457560"/>
            </a:xfrm>
            <a:custGeom>
              <a:avLst/>
              <a:gdLst/>
              <a:ahLst/>
              <a:cxnLst/>
              <a:rect l="l" t="t" r="r" b="b"/>
              <a:pathLst>
                <a:path w="10278" h="12301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24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50" name="CustomShape 17"/>
            <p:cNvSpPr/>
            <p:nvPr/>
          </p:nvSpPr>
          <p:spPr>
            <a:xfrm>
              <a:off x="1135800" y="724680"/>
              <a:ext cx="51840" cy="248040"/>
            </a:xfrm>
            <a:custGeom>
              <a:avLst/>
              <a:gdLst/>
              <a:ahLst/>
              <a:cxnLst/>
              <a:rect l="l" t="t" r="r" b="b"/>
              <a:pathLst>
                <a:path w="1414" h="6675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24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51" name="CustomShape 18"/>
            <p:cNvSpPr/>
            <p:nvPr/>
          </p:nvSpPr>
          <p:spPr>
            <a:xfrm>
              <a:off x="1028520" y="715680"/>
              <a:ext cx="133560" cy="28440"/>
            </a:xfrm>
            <a:custGeom>
              <a:avLst/>
              <a:gdLst/>
              <a:ahLst/>
              <a:cxnLst/>
              <a:rect l="l" t="t" r="r" b="b"/>
              <a:pathLst>
                <a:path w="3606" h="78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24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52" name="CustomShape 19"/>
            <p:cNvSpPr/>
            <p:nvPr/>
          </p:nvSpPr>
          <p:spPr>
            <a:xfrm>
              <a:off x="1019520" y="977040"/>
              <a:ext cx="151920" cy="360"/>
            </a:xfrm>
            <a:custGeom>
              <a:avLst/>
              <a:gdLst/>
              <a:ahLst/>
              <a:cxnLst/>
              <a:rect l="l" t="t" r="r" b="b"/>
              <a:pathLst>
                <a:path w="4092" h="1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24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553" name="Group 20"/>
          <p:cNvGrpSpPr/>
          <p:nvPr/>
        </p:nvGrpSpPr>
        <p:grpSpPr>
          <a:xfrm>
            <a:off x="335880" y="1840680"/>
            <a:ext cx="342000" cy="349200"/>
            <a:chOff x="335880" y="1840680"/>
            <a:chExt cx="342000" cy="349200"/>
          </a:xfrm>
        </p:grpSpPr>
        <p:sp>
          <p:nvSpPr>
            <p:cNvPr id="554" name="CustomShape 21"/>
            <p:cNvSpPr/>
            <p:nvPr/>
          </p:nvSpPr>
          <p:spPr>
            <a:xfrm>
              <a:off x="335880" y="1840680"/>
              <a:ext cx="263880" cy="263880"/>
            </a:xfrm>
            <a:custGeom>
              <a:avLst/>
              <a:gdLst/>
              <a:ahLst/>
              <a:cxnLst/>
              <a:rect l="l" t="t" r="r" b="b"/>
              <a:pathLst>
                <a:path w="12592" h="12593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80">
              <a:solidFill>
                <a:srgbClr val="18476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55" name="CustomShape 22"/>
            <p:cNvSpPr/>
            <p:nvPr/>
          </p:nvSpPr>
          <p:spPr>
            <a:xfrm>
              <a:off x="366480" y="1871280"/>
              <a:ext cx="202320" cy="202320"/>
            </a:xfrm>
            <a:custGeom>
              <a:avLst/>
              <a:gdLst/>
              <a:ahLst/>
              <a:cxnLst/>
              <a:rect l="l" t="t" r="r" b="b"/>
              <a:pathLst>
                <a:path w="9670" h="967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9080">
              <a:solidFill>
                <a:srgbClr val="18476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56" name="CustomShape 23"/>
            <p:cNvSpPr/>
            <p:nvPr/>
          </p:nvSpPr>
          <p:spPr>
            <a:xfrm>
              <a:off x="396720" y="1901880"/>
              <a:ext cx="70560" cy="70560"/>
            </a:xfrm>
            <a:custGeom>
              <a:avLst/>
              <a:gdLst/>
              <a:ahLst/>
              <a:cxnLst/>
              <a:rect l="l" t="t" r="r" b="b"/>
              <a:pathLst>
                <a:path w="3386" h="3386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80">
              <a:solidFill>
                <a:srgbClr val="18476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57" name="CustomShape 24"/>
            <p:cNvSpPr/>
            <p:nvPr/>
          </p:nvSpPr>
          <p:spPr>
            <a:xfrm>
              <a:off x="549000" y="2061720"/>
              <a:ext cx="128880" cy="128160"/>
            </a:xfrm>
            <a:custGeom>
              <a:avLst/>
              <a:gdLst/>
              <a:ahLst/>
              <a:cxnLst/>
              <a:rect l="l" t="t" r="r" b="b"/>
              <a:pathLst>
                <a:path w="6162" h="6139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80">
              <a:solidFill>
                <a:srgbClr val="18476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558" name="CustomShape 25"/>
          <p:cNvSpPr/>
          <p:nvPr/>
        </p:nvSpPr>
        <p:spPr>
          <a:xfrm rot="10800000" flipH="1">
            <a:off x="10125000" y="5650920"/>
            <a:ext cx="819360" cy="709560"/>
          </a:xfrm>
          <a:prstGeom prst="hexagon">
            <a:avLst>
              <a:gd name="adj" fmla="val 28678"/>
              <a:gd name="vf" fmla="val 115470"/>
            </a:avLst>
          </a:prstGeom>
          <a:noFill/>
          <a:ln w="9360">
            <a:solidFill>
              <a:srgbClr val="18476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59" name="CustomShape 26"/>
          <p:cNvSpPr/>
          <p:nvPr/>
        </p:nvSpPr>
        <p:spPr>
          <a:xfrm rot="10800000" flipH="1">
            <a:off x="8981280" y="5357520"/>
            <a:ext cx="428040" cy="37044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3292E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60" name="CustomShape 27"/>
          <p:cNvSpPr/>
          <p:nvPr/>
        </p:nvSpPr>
        <p:spPr>
          <a:xfrm rot="10800000" flipH="1">
            <a:off x="9459360" y="4354920"/>
            <a:ext cx="819360" cy="7092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61" name="CustomShape 28"/>
          <p:cNvSpPr/>
          <p:nvPr/>
        </p:nvSpPr>
        <p:spPr>
          <a:xfrm rot="10800000" flipH="1">
            <a:off x="9203400" y="4133160"/>
            <a:ext cx="358200" cy="309960"/>
          </a:xfrm>
          <a:prstGeom prst="hexagon">
            <a:avLst>
              <a:gd name="adj" fmla="val 28678"/>
              <a:gd name="vf" fmla="val 115470"/>
            </a:avLst>
          </a:prstGeom>
          <a:noFill/>
          <a:ln w="19080">
            <a:solidFill>
              <a:srgbClr val="00E1C6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62" name="CustomShape 29"/>
          <p:cNvSpPr/>
          <p:nvPr/>
        </p:nvSpPr>
        <p:spPr>
          <a:xfrm>
            <a:off x="8772840" y="4461840"/>
            <a:ext cx="247320" cy="247320"/>
          </a:xfrm>
          <a:custGeom>
            <a:avLst/>
            <a:gdLst/>
            <a:ahLst/>
            <a:cxnLst/>
            <a:rect l="l" t="t" r="r" b="b"/>
            <a:pathLst>
              <a:path w="17000" h="16999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563" name="Group 30"/>
          <p:cNvGrpSpPr/>
          <p:nvPr/>
        </p:nvGrpSpPr>
        <p:grpSpPr>
          <a:xfrm>
            <a:off x="7354080" y="3426840"/>
            <a:ext cx="454680" cy="436320"/>
            <a:chOff x="7354080" y="3426840"/>
            <a:chExt cx="454680" cy="436320"/>
          </a:xfrm>
        </p:grpSpPr>
        <p:sp>
          <p:nvSpPr>
            <p:cNvPr id="564" name="CustomShape 31"/>
            <p:cNvSpPr/>
            <p:nvPr/>
          </p:nvSpPr>
          <p:spPr>
            <a:xfrm>
              <a:off x="7635960" y="3426840"/>
              <a:ext cx="135360" cy="149760"/>
            </a:xfrm>
            <a:custGeom>
              <a:avLst/>
              <a:gdLst/>
              <a:ahLst/>
              <a:cxnLst/>
              <a:rect l="l" t="t" r="r" b="b"/>
              <a:pathLst>
                <a:path w="6449" h="7132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65" name="CustomShape 32"/>
            <p:cNvSpPr/>
            <p:nvPr/>
          </p:nvSpPr>
          <p:spPr>
            <a:xfrm>
              <a:off x="7429680" y="3448800"/>
              <a:ext cx="107640" cy="124560"/>
            </a:xfrm>
            <a:custGeom>
              <a:avLst/>
              <a:gdLst/>
              <a:ahLst/>
              <a:cxnLst/>
              <a:rect l="l" t="t" r="r" b="b"/>
              <a:pathLst>
                <a:path w="5130" h="5936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66" name="CustomShape 33"/>
            <p:cNvSpPr/>
            <p:nvPr/>
          </p:nvSpPr>
          <p:spPr>
            <a:xfrm>
              <a:off x="7354080" y="3664800"/>
              <a:ext cx="151200" cy="91440"/>
            </a:xfrm>
            <a:custGeom>
              <a:avLst/>
              <a:gdLst/>
              <a:ahLst/>
              <a:cxnLst/>
              <a:rect l="l" t="t" r="r" b="b"/>
              <a:pathLst>
                <a:path w="7205" h="4373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67" name="CustomShape 34"/>
            <p:cNvSpPr/>
            <p:nvPr/>
          </p:nvSpPr>
          <p:spPr>
            <a:xfrm>
              <a:off x="7540200" y="3728880"/>
              <a:ext cx="74520" cy="134280"/>
            </a:xfrm>
            <a:custGeom>
              <a:avLst/>
              <a:gdLst/>
              <a:ahLst/>
              <a:cxnLst/>
              <a:rect l="l" t="t" r="r" b="b"/>
              <a:pathLst>
                <a:path w="3567" h="6399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68" name="CustomShape 35"/>
            <p:cNvSpPr/>
            <p:nvPr/>
          </p:nvSpPr>
          <p:spPr>
            <a:xfrm>
              <a:off x="7673040" y="3625200"/>
              <a:ext cx="135720" cy="74880"/>
            </a:xfrm>
            <a:custGeom>
              <a:avLst/>
              <a:gdLst/>
              <a:ahLst/>
              <a:cxnLst/>
              <a:rect l="l" t="t" r="r" b="b"/>
              <a:pathLst>
                <a:path w="6474" h="3591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69" name="CustomShape 36"/>
            <p:cNvSpPr/>
            <p:nvPr/>
          </p:nvSpPr>
          <p:spPr>
            <a:xfrm>
              <a:off x="7504920" y="3559320"/>
              <a:ext cx="159120" cy="159480"/>
            </a:xfrm>
            <a:custGeom>
              <a:avLst/>
              <a:gdLst/>
              <a:ahLst/>
              <a:cxnLst/>
              <a:rect l="l" t="t" r="r" b="b"/>
              <a:pathLst>
                <a:path w="7572" h="7597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570" name="CustomShape 37"/>
          <p:cNvSpPr/>
          <p:nvPr/>
        </p:nvSpPr>
        <p:spPr>
          <a:xfrm>
            <a:off x="8081280" y="3153960"/>
            <a:ext cx="299160" cy="272160"/>
          </a:xfrm>
          <a:custGeom>
            <a:avLst/>
            <a:gdLst/>
            <a:ahLst/>
            <a:cxnLst/>
            <a:rect l="l" t="t" r="r" b="b"/>
            <a:pathLst>
              <a:path w="16218" h="14752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71" name="PlaceHolder 38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880" cy="85824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18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572" name="PlaceHolder 39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3" r:id="rId1"/>
    <p:sldLayoutId id="2147483754" r:id="rId2"/>
    <p:sldLayoutId id="2147483755" r:id="rId3"/>
    <p:sldLayoutId id="2147483756" r:id="rId4"/>
    <p:sldLayoutId id="2147483757" r:id="rId5"/>
    <p:sldLayoutId id="2147483758" r:id="rId6"/>
    <p:sldLayoutId id="2147483759" r:id="rId7"/>
    <p:sldLayoutId id="2147483760" r:id="rId8"/>
    <p:sldLayoutId id="2147483761" r:id="rId9"/>
    <p:sldLayoutId id="2147483762" r:id="rId10"/>
    <p:sldLayoutId id="2147483763" r:id="rId11"/>
    <p:sldLayoutId id="2147483764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9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CustomShape 1"/>
          <p:cNvSpPr/>
          <p:nvPr/>
        </p:nvSpPr>
        <p:spPr>
          <a:xfrm rot="10800000" flipH="1">
            <a:off x="9731160" y="5475960"/>
            <a:ext cx="1033920" cy="894960"/>
          </a:xfrm>
          <a:custGeom>
            <a:avLst/>
            <a:gdLst/>
            <a:ahLst/>
            <a:cxnLst/>
            <a:rect l="l" t="t" r="r" b="b"/>
            <a:pathLst>
              <a:path w="120000" h="12000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 rotWithShape="0">
            <a:gsLst>
              <a:gs pos="0">
                <a:srgbClr val="3393E2"/>
              </a:gs>
              <a:gs pos="100000">
                <a:srgbClr val="00E2C7"/>
              </a:gs>
            </a:gsLst>
            <a:lin ang="17784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10" name="CustomShape 2"/>
          <p:cNvSpPr/>
          <p:nvPr/>
        </p:nvSpPr>
        <p:spPr>
          <a:xfrm rot="5400000">
            <a:off x="500040" y="156960"/>
            <a:ext cx="1145160" cy="1322640"/>
          </a:xfrm>
          <a:custGeom>
            <a:avLst/>
            <a:gdLst/>
            <a:ahLst/>
            <a:cxnLst/>
            <a:rect l="l" t="t" r="r" b="b"/>
            <a:pathLst>
              <a:path w="120000" h="12000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 rotWithShape="0">
            <a:gsLst>
              <a:gs pos="0">
                <a:srgbClr val="3393E2"/>
              </a:gs>
              <a:gs pos="100000">
                <a:srgbClr val="00E2C7"/>
              </a:gs>
            </a:gsLst>
            <a:lin ang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11" name="CustomShape 3"/>
          <p:cNvSpPr/>
          <p:nvPr/>
        </p:nvSpPr>
        <p:spPr>
          <a:xfrm rot="10800000" flipH="1">
            <a:off x="1514520" y="2478960"/>
            <a:ext cx="819360" cy="709560"/>
          </a:xfrm>
          <a:prstGeom prst="hexagon">
            <a:avLst>
              <a:gd name="adj" fmla="val 28678"/>
              <a:gd name="vf" fmla="val 115470"/>
            </a:avLst>
          </a:prstGeom>
          <a:noFill/>
          <a:ln w="9360">
            <a:solidFill>
              <a:srgbClr val="19BBD5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12" name="CustomShape 4"/>
          <p:cNvSpPr/>
          <p:nvPr/>
        </p:nvSpPr>
        <p:spPr>
          <a:xfrm rot="10800000" flipH="1">
            <a:off x="1494720" y="2181960"/>
            <a:ext cx="428040" cy="37044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13" name="CustomShape 5"/>
          <p:cNvSpPr/>
          <p:nvPr/>
        </p:nvSpPr>
        <p:spPr>
          <a:xfrm rot="10800000" flipH="1">
            <a:off x="3133440" y="1288440"/>
            <a:ext cx="819360" cy="709560"/>
          </a:xfrm>
          <a:prstGeom prst="hexagon">
            <a:avLst>
              <a:gd name="adj" fmla="val 28678"/>
              <a:gd name="vf" fmla="val 115470"/>
            </a:avLst>
          </a:prstGeom>
          <a:noFill/>
          <a:ln w="76320">
            <a:solidFill>
              <a:srgbClr val="184769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14" name="CustomShape 6"/>
          <p:cNvSpPr/>
          <p:nvPr/>
        </p:nvSpPr>
        <p:spPr>
          <a:xfrm rot="10800000" flipH="1">
            <a:off x="1044360" y="709920"/>
            <a:ext cx="358200" cy="30996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00E1C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615" name="Group 7"/>
          <p:cNvGrpSpPr/>
          <p:nvPr/>
        </p:nvGrpSpPr>
        <p:grpSpPr>
          <a:xfrm>
            <a:off x="1729800" y="61200"/>
            <a:ext cx="350280" cy="324000"/>
            <a:chOff x="1729800" y="61200"/>
            <a:chExt cx="350280" cy="324000"/>
          </a:xfrm>
        </p:grpSpPr>
        <p:sp>
          <p:nvSpPr>
            <p:cNvPr id="616" name="CustomShape 8"/>
            <p:cNvSpPr/>
            <p:nvPr/>
          </p:nvSpPr>
          <p:spPr>
            <a:xfrm>
              <a:off x="1729800" y="183960"/>
              <a:ext cx="81360" cy="183600"/>
            </a:xfrm>
            <a:custGeom>
              <a:avLst/>
              <a:gdLst/>
              <a:ahLst/>
              <a:cxnLst/>
              <a:rect l="l" t="t" r="r" b="b"/>
              <a:pathLst>
                <a:path w="3933" h="8818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17" name="CustomShape 9"/>
            <p:cNvSpPr/>
            <p:nvPr/>
          </p:nvSpPr>
          <p:spPr>
            <a:xfrm>
              <a:off x="1824120" y="61200"/>
              <a:ext cx="255960" cy="324000"/>
            </a:xfrm>
            <a:custGeom>
              <a:avLst/>
              <a:gdLst/>
              <a:ahLst/>
              <a:cxnLst/>
              <a:rect l="l" t="t" r="r" b="b"/>
              <a:pathLst>
                <a:path w="12286" h="15534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618" name="CustomShape 10"/>
          <p:cNvSpPr/>
          <p:nvPr/>
        </p:nvSpPr>
        <p:spPr>
          <a:xfrm>
            <a:off x="203040" y="1270080"/>
            <a:ext cx="165240" cy="286920"/>
          </a:xfrm>
          <a:custGeom>
            <a:avLst/>
            <a:gdLst/>
            <a:ahLst/>
            <a:cxnLst/>
            <a:rect l="l" t="t" r="r" b="b"/>
            <a:pathLst>
              <a:path w="11870" h="20565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619" name="Group 11"/>
          <p:cNvGrpSpPr/>
          <p:nvPr/>
        </p:nvGrpSpPr>
        <p:grpSpPr>
          <a:xfrm>
            <a:off x="904320" y="515160"/>
            <a:ext cx="382320" cy="606600"/>
            <a:chOff x="904320" y="515160"/>
            <a:chExt cx="382320" cy="606600"/>
          </a:xfrm>
        </p:grpSpPr>
        <p:sp>
          <p:nvSpPr>
            <p:cNvPr id="620" name="CustomShape 12"/>
            <p:cNvSpPr/>
            <p:nvPr/>
          </p:nvSpPr>
          <p:spPr>
            <a:xfrm>
              <a:off x="1019520" y="1044360"/>
              <a:ext cx="151920" cy="32760"/>
            </a:xfrm>
            <a:custGeom>
              <a:avLst/>
              <a:gdLst/>
              <a:ahLst/>
              <a:cxnLst/>
              <a:rect l="l" t="t" r="r" b="b"/>
              <a:pathLst>
                <a:path w="4092" h="902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24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21" name="CustomShape 13"/>
            <p:cNvSpPr/>
            <p:nvPr/>
          </p:nvSpPr>
          <p:spPr>
            <a:xfrm>
              <a:off x="1019520" y="1009800"/>
              <a:ext cx="151920" cy="32760"/>
            </a:xfrm>
            <a:custGeom>
              <a:avLst/>
              <a:gdLst/>
              <a:ahLst/>
              <a:cxnLst/>
              <a:rect l="l" t="t" r="r" b="b"/>
              <a:pathLst>
                <a:path w="4092" h="902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24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22" name="CustomShape 14"/>
            <p:cNvSpPr/>
            <p:nvPr/>
          </p:nvSpPr>
          <p:spPr>
            <a:xfrm>
              <a:off x="1019520" y="1077840"/>
              <a:ext cx="151920" cy="43920"/>
            </a:xfrm>
            <a:custGeom>
              <a:avLst/>
              <a:gdLst/>
              <a:ahLst/>
              <a:cxnLst/>
              <a:rect l="l" t="t" r="r" b="b"/>
              <a:pathLst>
                <a:path w="4092" h="1195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24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23" name="CustomShape 15"/>
            <p:cNvSpPr/>
            <p:nvPr/>
          </p:nvSpPr>
          <p:spPr>
            <a:xfrm>
              <a:off x="1003320" y="724680"/>
              <a:ext cx="51840" cy="248040"/>
            </a:xfrm>
            <a:custGeom>
              <a:avLst/>
              <a:gdLst/>
              <a:ahLst/>
              <a:cxnLst/>
              <a:rect l="l" t="t" r="r" b="b"/>
              <a:pathLst>
                <a:path w="1414" h="6675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24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24" name="CustomShape 16"/>
            <p:cNvSpPr/>
            <p:nvPr/>
          </p:nvSpPr>
          <p:spPr>
            <a:xfrm>
              <a:off x="904320" y="515160"/>
              <a:ext cx="382320" cy="457560"/>
            </a:xfrm>
            <a:custGeom>
              <a:avLst/>
              <a:gdLst/>
              <a:ahLst/>
              <a:cxnLst/>
              <a:rect l="l" t="t" r="r" b="b"/>
              <a:pathLst>
                <a:path w="10278" h="12301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24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25" name="CustomShape 17"/>
            <p:cNvSpPr/>
            <p:nvPr/>
          </p:nvSpPr>
          <p:spPr>
            <a:xfrm>
              <a:off x="1135800" y="724680"/>
              <a:ext cx="51840" cy="248040"/>
            </a:xfrm>
            <a:custGeom>
              <a:avLst/>
              <a:gdLst/>
              <a:ahLst/>
              <a:cxnLst/>
              <a:rect l="l" t="t" r="r" b="b"/>
              <a:pathLst>
                <a:path w="1414" h="6675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24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26" name="CustomShape 18"/>
            <p:cNvSpPr/>
            <p:nvPr/>
          </p:nvSpPr>
          <p:spPr>
            <a:xfrm>
              <a:off x="1028520" y="715680"/>
              <a:ext cx="133560" cy="28440"/>
            </a:xfrm>
            <a:custGeom>
              <a:avLst/>
              <a:gdLst/>
              <a:ahLst/>
              <a:cxnLst/>
              <a:rect l="l" t="t" r="r" b="b"/>
              <a:pathLst>
                <a:path w="3606" h="78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24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27" name="CustomShape 19"/>
            <p:cNvSpPr/>
            <p:nvPr/>
          </p:nvSpPr>
          <p:spPr>
            <a:xfrm>
              <a:off x="1019520" y="977040"/>
              <a:ext cx="151920" cy="360"/>
            </a:xfrm>
            <a:custGeom>
              <a:avLst/>
              <a:gdLst/>
              <a:ahLst/>
              <a:cxnLst/>
              <a:rect l="l" t="t" r="r" b="b"/>
              <a:pathLst>
                <a:path w="4092" h="1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24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628" name="Group 20"/>
          <p:cNvGrpSpPr/>
          <p:nvPr/>
        </p:nvGrpSpPr>
        <p:grpSpPr>
          <a:xfrm>
            <a:off x="335880" y="1840680"/>
            <a:ext cx="342000" cy="349200"/>
            <a:chOff x="335880" y="1840680"/>
            <a:chExt cx="342000" cy="349200"/>
          </a:xfrm>
        </p:grpSpPr>
        <p:sp>
          <p:nvSpPr>
            <p:cNvPr id="629" name="CustomShape 21"/>
            <p:cNvSpPr/>
            <p:nvPr/>
          </p:nvSpPr>
          <p:spPr>
            <a:xfrm>
              <a:off x="335880" y="1840680"/>
              <a:ext cx="263880" cy="263880"/>
            </a:xfrm>
            <a:custGeom>
              <a:avLst/>
              <a:gdLst/>
              <a:ahLst/>
              <a:cxnLst/>
              <a:rect l="l" t="t" r="r" b="b"/>
              <a:pathLst>
                <a:path w="12592" h="12593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80">
              <a:solidFill>
                <a:srgbClr val="18476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30" name="CustomShape 22"/>
            <p:cNvSpPr/>
            <p:nvPr/>
          </p:nvSpPr>
          <p:spPr>
            <a:xfrm>
              <a:off x="366480" y="1871280"/>
              <a:ext cx="202320" cy="202320"/>
            </a:xfrm>
            <a:custGeom>
              <a:avLst/>
              <a:gdLst/>
              <a:ahLst/>
              <a:cxnLst/>
              <a:rect l="l" t="t" r="r" b="b"/>
              <a:pathLst>
                <a:path w="9670" h="967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9080">
              <a:solidFill>
                <a:srgbClr val="18476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31" name="CustomShape 23"/>
            <p:cNvSpPr/>
            <p:nvPr/>
          </p:nvSpPr>
          <p:spPr>
            <a:xfrm>
              <a:off x="396720" y="1901880"/>
              <a:ext cx="70560" cy="70560"/>
            </a:xfrm>
            <a:custGeom>
              <a:avLst/>
              <a:gdLst/>
              <a:ahLst/>
              <a:cxnLst/>
              <a:rect l="l" t="t" r="r" b="b"/>
              <a:pathLst>
                <a:path w="3386" h="3386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80">
              <a:solidFill>
                <a:srgbClr val="18476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32" name="CustomShape 24"/>
            <p:cNvSpPr/>
            <p:nvPr/>
          </p:nvSpPr>
          <p:spPr>
            <a:xfrm>
              <a:off x="549000" y="2061720"/>
              <a:ext cx="128880" cy="128160"/>
            </a:xfrm>
            <a:custGeom>
              <a:avLst/>
              <a:gdLst/>
              <a:ahLst/>
              <a:cxnLst/>
              <a:rect l="l" t="t" r="r" b="b"/>
              <a:pathLst>
                <a:path w="6162" h="6139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80">
              <a:solidFill>
                <a:srgbClr val="18476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633" name="CustomShape 25"/>
          <p:cNvSpPr/>
          <p:nvPr/>
        </p:nvSpPr>
        <p:spPr>
          <a:xfrm rot="10800000" flipH="1">
            <a:off x="10125000" y="5650920"/>
            <a:ext cx="819360" cy="709560"/>
          </a:xfrm>
          <a:prstGeom prst="hexagon">
            <a:avLst>
              <a:gd name="adj" fmla="val 28678"/>
              <a:gd name="vf" fmla="val 115470"/>
            </a:avLst>
          </a:prstGeom>
          <a:noFill/>
          <a:ln w="9360">
            <a:solidFill>
              <a:srgbClr val="18476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34" name="CustomShape 26"/>
          <p:cNvSpPr/>
          <p:nvPr/>
        </p:nvSpPr>
        <p:spPr>
          <a:xfrm rot="10800000" flipH="1">
            <a:off x="8981280" y="5357520"/>
            <a:ext cx="428040" cy="37044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3292E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35" name="CustomShape 27"/>
          <p:cNvSpPr/>
          <p:nvPr/>
        </p:nvSpPr>
        <p:spPr>
          <a:xfrm rot="10800000" flipH="1">
            <a:off x="9459360" y="4354920"/>
            <a:ext cx="819360" cy="7092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36" name="CustomShape 28"/>
          <p:cNvSpPr/>
          <p:nvPr/>
        </p:nvSpPr>
        <p:spPr>
          <a:xfrm rot="10800000" flipH="1">
            <a:off x="9203400" y="4133160"/>
            <a:ext cx="358200" cy="309960"/>
          </a:xfrm>
          <a:prstGeom prst="hexagon">
            <a:avLst>
              <a:gd name="adj" fmla="val 28678"/>
              <a:gd name="vf" fmla="val 115470"/>
            </a:avLst>
          </a:prstGeom>
          <a:noFill/>
          <a:ln w="19080">
            <a:solidFill>
              <a:srgbClr val="00E1C6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37" name="CustomShape 29"/>
          <p:cNvSpPr/>
          <p:nvPr/>
        </p:nvSpPr>
        <p:spPr>
          <a:xfrm>
            <a:off x="8772840" y="4461840"/>
            <a:ext cx="247320" cy="247320"/>
          </a:xfrm>
          <a:custGeom>
            <a:avLst/>
            <a:gdLst/>
            <a:ahLst/>
            <a:cxnLst/>
            <a:rect l="l" t="t" r="r" b="b"/>
            <a:pathLst>
              <a:path w="17000" h="16999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638" name="Group 30"/>
          <p:cNvGrpSpPr/>
          <p:nvPr/>
        </p:nvGrpSpPr>
        <p:grpSpPr>
          <a:xfrm>
            <a:off x="7354080" y="3426840"/>
            <a:ext cx="454680" cy="436320"/>
            <a:chOff x="7354080" y="3426840"/>
            <a:chExt cx="454680" cy="436320"/>
          </a:xfrm>
        </p:grpSpPr>
        <p:sp>
          <p:nvSpPr>
            <p:cNvPr id="639" name="CustomShape 31"/>
            <p:cNvSpPr/>
            <p:nvPr/>
          </p:nvSpPr>
          <p:spPr>
            <a:xfrm>
              <a:off x="7635960" y="3426840"/>
              <a:ext cx="135360" cy="149760"/>
            </a:xfrm>
            <a:custGeom>
              <a:avLst/>
              <a:gdLst/>
              <a:ahLst/>
              <a:cxnLst/>
              <a:rect l="l" t="t" r="r" b="b"/>
              <a:pathLst>
                <a:path w="6449" h="7132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40" name="CustomShape 32"/>
            <p:cNvSpPr/>
            <p:nvPr/>
          </p:nvSpPr>
          <p:spPr>
            <a:xfrm>
              <a:off x="7429680" y="3448800"/>
              <a:ext cx="107640" cy="124560"/>
            </a:xfrm>
            <a:custGeom>
              <a:avLst/>
              <a:gdLst/>
              <a:ahLst/>
              <a:cxnLst/>
              <a:rect l="l" t="t" r="r" b="b"/>
              <a:pathLst>
                <a:path w="5130" h="5936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41" name="CustomShape 33"/>
            <p:cNvSpPr/>
            <p:nvPr/>
          </p:nvSpPr>
          <p:spPr>
            <a:xfrm>
              <a:off x="7354080" y="3664800"/>
              <a:ext cx="151200" cy="91440"/>
            </a:xfrm>
            <a:custGeom>
              <a:avLst/>
              <a:gdLst/>
              <a:ahLst/>
              <a:cxnLst/>
              <a:rect l="l" t="t" r="r" b="b"/>
              <a:pathLst>
                <a:path w="7205" h="4373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42" name="CustomShape 34"/>
            <p:cNvSpPr/>
            <p:nvPr/>
          </p:nvSpPr>
          <p:spPr>
            <a:xfrm>
              <a:off x="7540200" y="3728880"/>
              <a:ext cx="74520" cy="134280"/>
            </a:xfrm>
            <a:custGeom>
              <a:avLst/>
              <a:gdLst/>
              <a:ahLst/>
              <a:cxnLst/>
              <a:rect l="l" t="t" r="r" b="b"/>
              <a:pathLst>
                <a:path w="3567" h="6399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43" name="CustomShape 35"/>
            <p:cNvSpPr/>
            <p:nvPr/>
          </p:nvSpPr>
          <p:spPr>
            <a:xfrm>
              <a:off x="7673040" y="3625200"/>
              <a:ext cx="135720" cy="74880"/>
            </a:xfrm>
            <a:custGeom>
              <a:avLst/>
              <a:gdLst/>
              <a:ahLst/>
              <a:cxnLst/>
              <a:rect l="l" t="t" r="r" b="b"/>
              <a:pathLst>
                <a:path w="6474" h="3591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44" name="CustomShape 36"/>
            <p:cNvSpPr/>
            <p:nvPr/>
          </p:nvSpPr>
          <p:spPr>
            <a:xfrm>
              <a:off x="7504920" y="3559320"/>
              <a:ext cx="159120" cy="159480"/>
            </a:xfrm>
            <a:custGeom>
              <a:avLst/>
              <a:gdLst/>
              <a:ahLst/>
              <a:cxnLst/>
              <a:rect l="l" t="t" r="r" b="b"/>
              <a:pathLst>
                <a:path w="7572" h="7597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645" name="CustomShape 37"/>
          <p:cNvSpPr/>
          <p:nvPr/>
        </p:nvSpPr>
        <p:spPr>
          <a:xfrm>
            <a:off x="8081280" y="3153960"/>
            <a:ext cx="299160" cy="272160"/>
          </a:xfrm>
          <a:custGeom>
            <a:avLst/>
            <a:gdLst/>
            <a:ahLst/>
            <a:cxnLst/>
            <a:rect l="l" t="t" r="r" b="b"/>
            <a:pathLst>
              <a:path w="16218" h="14752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46" name="PlaceHolder 38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647" name="PlaceHolder 39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67" r:id="rId2"/>
    <p:sldLayoutId id="2147483768" r:id="rId3"/>
    <p:sldLayoutId id="2147483769" r:id="rId4"/>
    <p:sldLayoutId id="2147483770" r:id="rId5"/>
    <p:sldLayoutId id="2147483771" r:id="rId6"/>
    <p:sldLayoutId id="2147483772" r:id="rId7"/>
    <p:sldLayoutId id="2147483773" r:id="rId8"/>
    <p:sldLayoutId id="2147483774" r:id="rId9"/>
    <p:sldLayoutId id="2147483775" r:id="rId10"/>
    <p:sldLayoutId id="2147483776" r:id="rId11"/>
    <p:sldLayoutId id="2147483777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CustomShape 1"/>
          <p:cNvSpPr/>
          <p:nvPr/>
        </p:nvSpPr>
        <p:spPr>
          <a:xfrm>
            <a:off x="1400040" y="1991880"/>
            <a:ext cx="6342840" cy="1159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/>
          <a:lstStyle/>
          <a:p>
            <a:pPr algn="ctr">
              <a:lnSpc>
                <a:spcPct val="100000"/>
              </a:lnSpc>
            </a:pPr>
            <a:r>
              <a:rPr lang="en-US" sz="2800" b="1" strike="noStrike" spc="-1" smtClean="0">
                <a:solidFill>
                  <a:srgbClr val="BEE3D3"/>
                </a:solidFill>
                <a:latin typeface="Arial"/>
              </a:rPr>
              <a:t>IOT – LESSON1</a:t>
            </a:r>
            <a:endParaRPr lang="en-US" sz="2800" b="0" strike="noStrike" spc="-1">
              <a:latin typeface="Arial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2700" y="1190626"/>
            <a:ext cx="466725" cy="46855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950" y="1071562"/>
            <a:ext cx="7073699" cy="381476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1793498"/>
            <a:ext cx="2914650" cy="32008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00000"/>
              </a:lnSpc>
              <a:spcBef>
                <a:spcPts val="601"/>
              </a:spcBef>
              <a:buAutoNum type="arabicPeriod"/>
            </a:pPr>
            <a:r>
              <a:rPr lang="en-US" spc="-1" smtClean="0">
                <a:solidFill>
                  <a:srgbClr val="C6DAEC"/>
                </a:solidFill>
                <a:latin typeface="Nixie One"/>
              </a:rPr>
              <a:t>Loading code</a:t>
            </a:r>
          </a:p>
          <a:p>
            <a:pPr marL="342900" indent="-342900">
              <a:lnSpc>
                <a:spcPct val="100000"/>
              </a:lnSpc>
              <a:spcBef>
                <a:spcPts val="601"/>
              </a:spcBef>
              <a:buAutoNum type="arabicPeriod"/>
            </a:pPr>
            <a:r>
              <a:rPr lang="en-US" spc="-1" smtClean="0">
                <a:solidFill>
                  <a:srgbClr val="C6DAEC"/>
                </a:solidFill>
                <a:latin typeface="Nixie One"/>
              </a:rPr>
              <a:t>Push LOAD</a:t>
            </a:r>
          </a:p>
          <a:p>
            <a:pPr marL="342900" indent="-342900">
              <a:lnSpc>
                <a:spcPct val="100000"/>
              </a:lnSpc>
              <a:spcBef>
                <a:spcPts val="601"/>
              </a:spcBef>
              <a:buAutoNum type="arabicPeriod"/>
            </a:pPr>
            <a:endParaRPr lang="en-US" spc="-1">
              <a:solidFill>
                <a:srgbClr val="C6DAEC"/>
              </a:solidFill>
              <a:latin typeface="Nixie One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r>
              <a:rPr lang="en-US" i="1" u="sng" spc="-1" smtClean="0">
                <a:solidFill>
                  <a:srgbClr val="FF0000"/>
                </a:solidFill>
                <a:latin typeface="Nixie One"/>
              </a:rPr>
              <a:t>While(error load)</a:t>
            </a:r>
          </a:p>
          <a:p>
            <a:pPr>
              <a:lnSpc>
                <a:spcPct val="100000"/>
              </a:lnSpc>
              <a:spcBef>
                <a:spcPts val="601"/>
              </a:spcBef>
            </a:pPr>
            <a:r>
              <a:rPr lang="en-US" u="sng" spc="-1" smtClean="0">
                <a:solidFill>
                  <a:srgbClr val="FF0000"/>
                </a:solidFill>
                <a:latin typeface="Nixie One"/>
              </a:rPr>
              <a:t>{</a:t>
            </a:r>
          </a:p>
          <a:p>
            <a:pPr marL="342900" indent="-342900">
              <a:lnSpc>
                <a:spcPct val="100000"/>
              </a:lnSpc>
              <a:spcBef>
                <a:spcPts val="601"/>
              </a:spcBef>
              <a:buAutoNum type="arabicPeriod"/>
            </a:pPr>
            <a:r>
              <a:rPr lang="en-US" spc="-1" smtClean="0">
                <a:solidFill>
                  <a:srgbClr val="C6DAEC"/>
                </a:solidFill>
                <a:latin typeface="Nixie One"/>
              </a:rPr>
              <a:t>Push RST</a:t>
            </a:r>
          </a:p>
          <a:p>
            <a:pPr marL="342900" indent="-342900">
              <a:lnSpc>
                <a:spcPct val="100000"/>
              </a:lnSpc>
              <a:spcBef>
                <a:spcPts val="601"/>
              </a:spcBef>
              <a:buAutoNum type="arabicPeriod"/>
            </a:pPr>
            <a:r>
              <a:rPr lang="en-US" spc="-1" smtClean="0">
                <a:solidFill>
                  <a:srgbClr val="C6DAEC"/>
                </a:solidFill>
                <a:latin typeface="Nixie One"/>
              </a:rPr>
              <a:t>Push LOAD</a:t>
            </a:r>
          </a:p>
          <a:p>
            <a:pPr marL="342900" indent="-342900">
              <a:lnSpc>
                <a:spcPct val="100000"/>
              </a:lnSpc>
              <a:spcBef>
                <a:spcPts val="601"/>
              </a:spcBef>
              <a:buAutoNum type="arabicPeriod"/>
            </a:pPr>
            <a:r>
              <a:rPr lang="en-US" spc="-1" smtClean="0">
                <a:solidFill>
                  <a:srgbClr val="C6DAEC"/>
                </a:solidFill>
                <a:latin typeface="Nixie One"/>
              </a:rPr>
              <a:t>Loading code</a:t>
            </a:r>
          </a:p>
          <a:p>
            <a:pPr>
              <a:lnSpc>
                <a:spcPct val="100000"/>
              </a:lnSpc>
              <a:spcBef>
                <a:spcPts val="601"/>
              </a:spcBef>
            </a:pPr>
            <a:r>
              <a:rPr lang="en-US" spc="-1" smtClean="0">
                <a:solidFill>
                  <a:srgbClr val="FF0000"/>
                </a:solidFill>
                <a:latin typeface="Nixie One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37970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CustomShape 1"/>
          <p:cNvSpPr/>
          <p:nvPr/>
        </p:nvSpPr>
        <p:spPr>
          <a:xfrm>
            <a:off x="623520" y="409680"/>
            <a:ext cx="462960" cy="462960"/>
          </a:xfrm>
          <a:custGeom>
            <a:avLst/>
            <a:gdLst/>
            <a:ahLst/>
            <a:cxnLst/>
            <a:rect l="l" t="t" r="r" b="b"/>
            <a:pathLst>
              <a:path w="18758" h="18757">
                <a:moveTo>
                  <a:pt x="10039" y="2467"/>
                </a:moveTo>
                <a:lnTo>
                  <a:pt x="10380" y="2491"/>
                </a:lnTo>
                <a:lnTo>
                  <a:pt x="10674" y="2516"/>
                </a:lnTo>
                <a:lnTo>
                  <a:pt x="10869" y="2540"/>
                </a:lnTo>
                <a:lnTo>
                  <a:pt x="10967" y="2564"/>
                </a:lnTo>
                <a:lnTo>
                  <a:pt x="10991" y="2589"/>
                </a:lnTo>
                <a:lnTo>
                  <a:pt x="10967" y="2638"/>
                </a:lnTo>
                <a:lnTo>
                  <a:pt x="10893" y="2784"/>
                </a:lnTo>
                <a:lnTo>
                  <a:pt x="10771" y="2955"/>
                </a:lnTo>
                <a:lnTo>
                  <a:pt x="10600" y="3151"/>
                </a:lnTo>
                <a:lnTo>
                  <a:pt x="10405" y="3322"/>
                </a:lnTo>
                <a:lnTo>
                  <a:pt x="10209" y="3468"/>
                </a:lnTo>
                <a:lnTo>
                  <a:pt x="10039" y="3590"/>
                </a:lnTo>
                <a:lnTo>
                  <a:pt x="9941" y="3615"/>
                </a:lnTo>
                <a:lnTo>
                  <a:pt x="9843" y="3639"/>
                </a:lnTo>
                <a:lnTo>
                  <a:pt x="9745" y="3663"/>
                </a:lnTo>
                <a:lnTo>
                  <a:pt x="9648" y="3737"/>
                </a:lnTo>
                <a:lnTo>
                  <a:pt x="9550" y="3810"/>
                </a:lnTo>
                <a:lnTo>
                  <a:pt x="9452" y="3883"/>
                </a:lnTo>
                <a:lnTo>
                  <a:pt x="9355" y="3957"/>
                </a:lnTo>
                <a:lnTo>
                  <a:pt x="9257" y="3981"/>
                </a:lnTo>
                <a:lnTo>
                  <a:pt x="9159" y="4005"/>
                </a:lnTo>
                <a:lnTo>
                  <a:pt x="9086" y="4005"/>
                </a:lnTo>
                <a:lnTo>
                  <a:pt x="8988" y="4054"/>
                </a:lnTo>
                <a:lnTo>
                  <a:pt x="8866" y="4128"/>
                </a:lnTo>
                <a:lnTo>
                  <a:pt x="8793" y="4201"/>
                </a:lnTo>
                <a:lnTo>
                  <a:pt x="8695" y="4274"/>
                </a:lnTo>
                <a:lnTo>
                  <a:pt x="8598" y="4323"/>
                </a:lnTo>
                <a:lnTo>
                  <a:pt x="8500" y="4372"/>
                </a:lnTo>
                <a:lnTo>
                  <a:pt x="8304" y="4372"/>
                </a:lnTo>
                <a:lnTo>
                  <a:pt x="8207" y="4323"/>
                </a:lnTo>
                <a:lnTo>
                  <a:pt x="8109" y="4274"/>
                </a:lnTo>
                <a:lnTo>
                  <a:pt x="8036" y="4201"/>
                </a:lnTo>
                <a:lnTo>
                  <a:pt x="7963" y="4103"/>
                </a:lnTo>
                <a:lnTo>
                  <a:pt x="7938" y="4005"/>
                </a:lnTo>
                <a:lnTo>
                  <a:pt x="7963" y="3908"/>
                </a:lnTo>
                <a:lnTo>
                  <a:pt x="8036" y="3810"/>
                </a:lnTo>
                <a:lnTo>
                  <a:pt x="8109" y="3712"/>
                </a:lnTo>
                <a:lnTo>
                  <a:pt x="8158" y="3615"/>
                </a:lnTo>
                <a:lnTo>
                  <a:pt x="8207" y="3517"/>
                </a:lnTo>
                <a:lnTo>
                  <a:pt x="8207" y="3419"/>
                </a:lnTo>
                <a:lnTo>
                  <a:pt x="8182" y="3273"/>
                </a:lnTo>
                <a:lnTo>
                  <a:pt x="8158" y="3199"/>
                </a:lnTo>
                <a:lnTo>
                  <a:pt x="8109" y="3151"/>
                </a:lnTo>
                <a:lnTo>
                  <a:pt x="8060" y="3102"/>
                </a:lnTo>
                <a:lnTo>
                  <a:pt x="7987" y="3077"/>
                </a:lnTo>
                <a:lnTo>
                  <a:pt x="7840" y="3053"/>
                </a:lnTo>
                <a:lnTo>
                  <a:pt x="7669" y="3028"/>
                </a:lnTo>
                <a:lnTo>
                  <a:pt x="7596" y="2980"/>
                </a:lnTo>
                <a:lnTo>
                  <a:pt x="7547" y="2955"/>
                </a:lnTo>
                <a:lnTo>
                  <a:pt x="7523" y="2906"/>
                </a:lnTo>
                <a:lnTo>
                  <a:pt x="7547" y="2833"/>
                </a:lnTo>
                <a:lnTo>
                  <a:pt x="7572" y="2760"/>
                </a:lnTo>
                <a:lnTo>
                  <a:pt x="7645" y="2662"/>
                </a:lnTo>
                <a:lnTo>
                  <a:pt x="7694" y="2638"/>
                </a:lnTo>
                <a:lnTo>
                  <a:pt x="7792" y="2589"/>
                </a:lnTo>
                <a:lnTo>
                  <a:pt x="8036" y="2540"/>
                </a:lnTo>
                <a:lnTo>
                  <a:pt x="8329" y="2491"/>
                </a:lnTo>
                <a:lnTo>
                  <a:pt x="8671" y="2467"/>
                </a:lnTo>
                <a:close/>
                <a:moveTo>
                  <a:pt x="11455" y="4763"/>
                </a:moveTo>
                <a:lnTo>
                  <a:pt x="11528" y="4787"/>
                </a:lnTo>
                <a:lnTo>
                  <a:pt x="11577" y="4811"/>
                </a:lnTo>
                <a:lnTo>
                  <a:pt x="11626" y="4885"/>
                </a:lnTo>
                <a:lnTo>
                  <a:pt x="11650" y="4958"/>
                </a:lnTo>
                <a:lnTo>
                  <a:pt x="11626" y="5031"/>
                </a:lnTo>
                <a:lnTo>
                  <a:pt x="11577" y="5153"/>
                </a:lnTo>
                <a:lnTo>
                  <a:pt x="11528" y="5251"/>
                </a:lnTo>
                <a:lnTo>
                  <a:pt x="11455" y="5324"/>
                </a:lnTo>
                <a:lnTo>
                  <a:pt x="11357" y="5398"/>
                </a:lnTo>
                <a:lnTo>
                  <a:pt x="11260" y="5471"/>
                </a:lnTo>
                <a:lnTo>
                  <a:pt x="11162" y="5520"/>
                </a:lnTo>
                <a:lnTo>
                  <a:pt x="10991" y="5520"/>
                </a:lnTo>
                <a:lnTo>
                  <a:pt x="10942" y="5471"/>
                </a:lnTo>
                <a:lnTo>
                  <a:pt x="10893" y="5398"/>
                </a:lnTo>
                <a:lnTo>
                  <a:pt x="10869" y="5324"/>
                </a:lnTo>
                <a:lnTo>
                  <a:pt x="10893" y="5251"/>
                </a:lnTo>
                <a:lnTo>
                  <a:pt x="10942" y="5153"/>
                </a:lnTo>
                <a:lnTo>
                  <a:pt x="10991" y="5031"/>
                </a:lnTo>
                <a:lnTo>
                  <a:pt x="11064" y="4958"/>
                </a:lnTo>
                <a:lnTo>
                  <a:pt x="11162" y="4885"/>
                </a:lnTo>
                <a:lnTo>
                  <a:pt x="11260" y="4811"/>
                </a:lnTo>
                <a:lnTo>
                  <a:pt x="11357" y="4787"/>
                </a:lnTo>
                <a:lnTo>
                  <a:pt x="11455" y="4763"/>
                </a:lnTo>
                <a:close/>
                <a:moveTo>
                  <a:pt x="16437" y="12260"/>
                </a:moveTo>
                <a:lnTo>
                  <a:pt x="16511" y="12285"/>
                </a:lnTo>
                <a:lnTo>
                  <a:pt x="16535" y="12334"/>
                </a:lnTo>
                <a:lnTo>
                  <a:pt x="16559" y="12407"/>
                </a:lnTo>
                <a:lnTo>
                  <a:pt x="16584" y="12578"/>
                </a:lnTo>
                <a:lnTo>
                  <a:pt x="16584" y="12651"/>
                </a:lnTo>
                <a:lnTo>
                  <a:pt x="16535" y="12749"/>
                </a:lnTo>
                <a:lnTo>
                  <a:pt x="16486" y="12871"/>
                </a:lnTo>
                <a:lnTo>
                  <a:pt x="16413" y="12944"/>
                </a:lnTo>
                <a:lnTo>
                  <a:pt x="16340" y="13042"/>
                </a:lnTo>
                <a:lnTo>
                  <a:pt x="16266" y="13140"/>
                </a:lnTo>
                <a:lnTo>
                  <a:pt x="16218" y="13237"/>
                </a:lnTo>
                <a:lnTo>
                  <a:pt x="16218" y="13335"/>
                </a:lnTo>
                <a:lnTo>
                  <a:pt x="16193" y="13482"/>
                </a:lnTo>
                <a:lnTo>
                  <a:pt x="16144" y="13555"/>
                </a:lnTo>
                <a:lnTo>
                  <a:pt x="16120" y="13628"/>
                </a:lnTo>
                <a:lnTo>
                  <a:pt x="16071" y="13653"/>
                </a:lnTo>
                <a:lnTo>
                  <a:pt x="15973" y="13653"/>
                </a:lnTo>
                <a:lnTo>
                  <a:pt x="15924" y="13628"/>
                </a:lnTo>
                <a:lnTo>
                  <a:pt x="15900" y="13555"/>
                </a:lnTo>
                <a:lnTo>
                  <a:pt x="15851" y="13433"/>
                </a:lnTo>
                <a:lnTo>
                  <a:pt x="15851" y="13286"/>
                </a:lnTo>
                <a:lnTo>
                  <a:pt x="15827" y="13140"/>
                </a:lnTo>
                <a:lnTo>
                  <a:pt x="15851" y="12969"/>
                </a:lnTo>
                <a:lnTo>
                  <a:pt x="15924" y="12798"/>
                </a:lnTo>
                <a:lnTo>
                  <a:pt x="15998" y="12627"/>
                </a:lnTo>
                <a:lnTo>
                  <a:pt x="16120" y="12480"/>
                </a:lnTo>
                <a:lnTo>
                  <a:pt x="16242" y="12383"/>
                </a:lnTo>
                <a:lnTo>
                  <a:pt x="16340" y="12309"/>
                </a:lnTo>
                <a:lnTo>
                  <a:pt x="16437" y="12260"/>
                </a:lnTo>
                <a:close/>
                <a:moveTo>
                  <a:pt x="13922" y="3615"/>
                </a:moveTo>
                <a:lnTo>
                  <a:pt x="14239" y="3639"/>
                </a:lnTo>
                <a:lnTo>
                  <a:pt x="14483" y="3639"/>
                </a:lnTo>
                <a:lnTo>
                  <a:pt x="14679" y="3688"/>
                </a:lnTo>
                <a:lnTo>
                  <a:pt x="14777" y="3712"/>
                </a:lnTo>
                <a:lnTo>
                  <a:pt x="14825" y="3737"/>
                </a:lnTo>
                <a:lnTo>
                  <a:pt x="14874" y="3761"/>
                </a:lnTo>
                <a:lnTo>
                  <a:pt x="14923" y="3737"/>
                </a:lnTo>
                <a:lnTo>
                  <a:pt x="14972" y="3712"/>
                </a:lnTo>
                <a:lnTo>
                  <a:pt x="15045" y="3688"/>
                </a:lnTo>
                <a:lnTo>
                  <a:pt x="15143" y="3663"/>
                </a:lnTo>
                <a:lnTo>
                  <a:pt x="15485" y="3639"/>
                </a:lnTo>
                <a:lnTo>
                  <a:pt x="15900" y="4103"/>
                </a:lnTo>
                <a:lnTo>
                  <a:pt x="16291" y="4616"/>
                </a:lnTo>
                <a:lnTo>
                  <a:pt x="16633" y="5153"/>
                </a:lnTo>
                <a:lnTo>
                  <a:pt x="16926" y="5715"/>
                </a:lnTo>
                <a:lnTo>
                  <a:pt x="17194" y="6301"/>
                </a:lnTo>
                <a:lnTo>
                  <a:pt x="17390" y="6912"/>
                </a:lnTo>
                <a:lnTo>
                  <a:pt x="17561" y="7547"/>
                </a:lnTo>
                <a:lnTo>
                  <a:pt x="17683" y="8182"/>
                </a:lnTo>
                <a:lnTo>
                  <a:pt x="17414" y="8157"/>
                </a:lnTo>
                <a:lnTo>
                  <a:pt x="17317" y="8133"/>
                </a:lnTo>
                <a:lnTo>
                  <a:pt x="17268" y="8084"/>
                </a:lnTo>
                <a:lnTo>
                  <a:pt x="17219" y="8060"/>
                </a:lnTo>
                <a:lnTo>
                  <a:pt x="17146" y="8035"/>
                </a:lnTo>
                <a:lnTo>
                  <a:pt x="16975" y="8011"/>
                </a:lnTo>
                <a:lnTo>
                  <a:pt x="16877" y="7986"/>
                </a:lnTo>
                <a:lnTo>
                  <a:pt x="16779" y="7938"/>
                </a:lnTo>
                <a:lnTo>
                  <a:pt x="16682" y="7889"/>
                </a:lnTo>
                <a:lnTo>
                  <a:pt x="16584" y="7815"/>
                </a:lnTo>
                <a:lnTo>
                  <a:pt x="16511" y="7742"/>
                </a:lnTo>
                <a:lnTo>
                  <a:pt x="16437" y="7693"/>
                </a:lnTo>
                <a:lnTo>
                  <a:pt x="16364" y="7693"/>
                </a:lnTo>
                <a:lnTo>
                  <a:pt x="16315" y="7718"/>
                </a:lnTo>
                <a:lnTo>
                  <a:pt x="16291" y="7767"/>
                </a:lnTo>
                <a:lnTo>
                  <a:pt x="16291" y="7840"/>
                </a:lnTo>
                <a:lnTo>
                  <a:pt x="16340" y="7913"/>
                </a:lnTo>
                <a:lnTo>
                  <a:pt x="16413" y="8011"/>
                </a:lnTo>
                <a:lnTo>
                  <a:pt x="16486" y="8084"/>
                </a:lnTo>
                <a:lnTo>
                  <a:pt x="16584" y="8133"/>
                </a:lnTo>
                <a:lnTo>
                  <a:pt x="16706" y="8182"/>
                </a:lnTo>
                <a:lnTo>
                  <a:pt x="16779" y="8182"/>
                </a:lnTo>
                <a:lnTo>
                  <a:pt x="16877" y="8206"/>
                </a:lnTo>
                <a:lnTo>
                  <a:pt x="16975" y="8255"/>
                </a:lnTo>
                <a:lnTo>
                  <a:pt x="17072" y="8304"/>
                </a:lnTo>
                <a:lnTo>
                  <a:pt x="17170" y="8377"/>
                </a:lnTo>
                <a:lnTo>
                  <a:pt x="17194" y="8426"/>
                </a:lnTo>
                <a:lnTo>
                  <a:pt x="17219" y="8475"/>
                </a:lnTo>
                <a:lnTo>
                  <a:pt x="17194" y="8621"/>
                </a:lnTo>
                <a:lnTo>
                  <a:pt x="17097" y="8792"/>
                </a:lnTo>
                <a:lnTo>
                  <a:pt x="16975" y="8963"/>
                </a:lnTo>
                <a:lnTo>
                  <a:pt x="16804" y="9110"/>
                </a:lnTo>
                <a:lnTo>
                  <a:pt x="16657" y="9232"/>
                </a:lnTo>
                <a:lnTo>
                  <a:pt x="16511" y="9305"/>
                </a:lnTo>
                <a:lnTo>
                  <a:pt x="16413" y="9330"/>
                </a:lnTo>
                <a:lnTo>
                  <a:pt x="16242" y="9354"/>
                </a:lnTo>
                <a:lnTo>
                  <a:pt x="16169" y="9378"/>
                </a:lnTo>
                <a:lnTo>
                  <a:pt x="16120" y="9427"/>
                </a:lnTo>
                <a:lnTo>
                  <a:pt x="16071" y="9452"/>
                </a:lnTo>
                <a:lnTo>
                  <a:pt x="16022" y="9476"/>
                </a:lnTo>
                <a:lnTo>
                  <a:pt x="15973" y="9452"/>
                </a:lnTo>
                <a:lnTo>
                  <a:pt x="15924" y="9427"/>
                </a:lnTo>
                <a:lnTo>
                  <a:pt x="15900" y="9378"/>
                </a:lnTo>
                <a:lnTo>
                  <a:pt x="15851" y="9305"/>
                </a:lnTo>
                <a:lnTo>
                  <a:pt x="15827" y="9134"/>
                </a:lnTo>
                <a:lnTo>
                  <a:pt x="15802" y="9037"/>
                </a:lnTo>
                <a:lnTo>
                  <a:pt x="15729" y="8890"/>
                </a:lnTo>
                <a:lnTo>
                  <a:pt x="15607" y="8743"/>
                </a:lnTo>
                <a:lnTo>
                  <a:pt x="15460" y="8573"/>
                </a:lnTo>
                <a:lnTo>
                  <a:pt x="15314" y="8402"/>
                </a:lnTo>
                <a:lnTo>
                  <a:pt x="15192" y="8255"/>
                </a:lnTo>
                <a:lnTo>
                  <a:pt x="15094" y="8108"/>
                </a:lnTo>
                <a:lnTo>
                  <a:pt x="15070" y="8011"/>
                </a:lnTo>
                <a:lnTo>
                  <a:pt x="15070" y="7938"/>
                </a:lnTo>
                <a:lnTo>
                  <a:pt x="15045" y="7889"/>
                </a:lnTo>
                <a:lnTo>
                  <a:pt x="15021" y="7889"/>
                </a:lnTo>
                <a:lnTo>
                  <a:pt x="14972" y="7913"/>
                </a:lnTo>
                <a:lnTo>
                  <a:pt x="14948" y="7962"/>
                </a:lnTo>
                <a:lnTo>
                  <a:pt x="14899" y="8035"/>
                </a:lnTo>
                <a:lnTo>
                  <a:pt x="14874" y="8182"/>
                </a:lnTo>
                <a:lnTo>
                  <a:pt x="14899" y="8279"/>
                </a:lnTo>
                <a:lnTo>
                  <a:pt x="14972" y="8402"/>
                </a:lnTo>
                <a:lnTo>
                  <a:pt x="15045" y="8548"/>
                </a:lnTo>
                <a:lnTo>
                  <a:pt x="15167" y="8670"/>
                </a:lnTo>
                <a:lnTo>
                  <a:pt x="15265" y="8792"/>
                </a:lnTo>
                <a:lnTo>
                  <a:pt x="15363" y="8914"/>
                </a:lnTo>
                <a:lnTo>
                  <a:pt x="15436" y="9037"/>
                </a:lnTo>
                <a:lnTo>
                  <a:pt x="15460" y="9134"/>
                </a:lnTo>
                <a:lnTo>
                  <a:pt x="15460" y="9232"/>
                </a:lnTo>
                <a:lnTo>
                  <a:pt x="15509" y="9330"/>
                </a:lnTo>
                <a:lnTo>
                  <a:pt x="15558" y="9427"/>
                </a:lnTo>
                <a:lnTo>
                  <a:pt x="15631" y="9525"/>
                </a:lnTo>
                <a:lnTo>
                  <a:pt x="15753" y="9598"/>
                </a:lnTo>
                <a:lnTo>
                  <a:pt x="15900" y="9647"/>
                </a:lnTo>
                <a:lnTo>
                  <a:pt x="16047" y="9696"/>
                </a:lnTo>
                <a:lnTo>
                  <a:pt x="16218" y="9720"/>
                </a:lnTo>
                <a:lnTo>
                  <a:pt x="16364" y="9720"/>
                </a:lnTo>
                <a:lnTo>
                  <a:pt x="16486" y="9769"/>
                </a:lnTo>
                <a:lnTo>
                  <a:pt x="16559" y="9818"/>
                </a:lnTo>
                <a:lnTo>
                  <a:pt x="16584" y="9867"/>
                </a:lnTo>
                <a:lnTo>
                  <a:pt x="16584" y="9916"/>
                </a:lnTo>
                <a:lnTo>
                  <a:pt x="16559" y="10013"/>
                </a:lnTo>
                <a:lnTo>
                  <a:pt x="16437" y="10209"/>
                </a:lnTo>
                <a:lnTo>
                  <a:pt x="16242" y="10429"/>
                </a:lnTo>
                <a:lnTo>
                  <a:pt x="16022" y="10673"/>
                </a:lnTo>
                <a:lnTo>
                  <a:pt x="15802" y="10917"/>
                </a:lnTo>
                <a:lnTo>
                  <a:pt x="15631" y="11186"/>
                </a:lnTo>
                <a:lnTo>
                  <a:pt x="15485" y="11430"/>
                </a:lnTo>
                <a:lnTo>
                  <a:pt x="15460" y="11528"/>
                </a:lnTo>
                <a:lnTo>
                  <a:pt x="15460" y="11625"/>
                </a:lnTo>
                <a:lnTo>
                  <a:pt x="15460" y="11772"/>
                </a:lnTo>
                <a:lnTo>
                  <a:pt x="15485" y="11918"/>
                </a:lnTo>
                <a:lnTo>
                  <a:pt x="15509" y="12016"/>
                </a:lnTo>
                <a:lnTo>
                  <a:pt x="15558" y="12089"/>
                </a:lnTo>
                <a:lnTo>
                  <a:pt x="15583" y="12138"/>
                </a:lnTo>
                <a:lnTo>
                  <a:pt x="15607" y="12212"/>
                </a:lnTo>
                <a:lnTo>
                  <a:pt x="15631" y="12383"/>
                </a:lnTo>
                <a:lnTo>
                  <a:pt x="15607" y="12480"/>
                </a:lnTo>
                <a:lnTo>
                  <a:pt x="15509" y="12651"/>
                </a:lnTo>
                <a:lnTo>
                  <a:pt x="15363" y="12847"/>
                </a:lnTo>
                <a:lnTo>
                  <a:pt x="15167" y="13042"/>
                </a:lnTo>
                <a:lnTo>
                  <a:pt x="14972" y="13237"/>
                </a:lnTo>
                <a:lnTo>
                  <a:pt x="14825" y="13433"/>
                </a:lnTo>
                <a:lnTo>
                  <a:pt x="14728" y="13604"/>
                </a:lnTo>
                <a:lnTo>
                  <a:pt x="14679" y="13701"/>
                </a:lnTo>
                <a:lnTo>
                  <a:pt x="14654" y="13823"/>
                </a:lnTo>
                <a:lnTo>
                  <a:pt x="14581" y="13970"/>
                </a:lnTo>
                <a:lnTo>
                  <a:pt x="14459" y="14117"/>
                </a:lnTo>
                <a:lnTo>
                  <a:pt x="14313" y="14288"/>
                </a:lnTo>
                <a:lnTo>
                  <a:pt x="14142" y="14434"/>
                </a:lnTo>
                <a:lnTo>
                  <a:pt x="13995" y="14556"/>
                </a:lnTo>
                <a:lnTo>
                  <a:pt x="13848" y="14629"/>
                </a:lnTo>
                <a:lnTo>
                  <a:pt x="13726" y="14654"/>
                </a:lnTo>
                <a:lnTo>
                  <a:pt x="13653" y="14654"/>
                </a:lnTo>
                <a:lnTo>
                  <a:pt x="13555" y="14605"/>
                </a:lnTo>
                <a:lnTo>
                  <a:pt x="13458" y="14556"/>
                </a:lnTo>
                <a:lnTo>
                  <a:pt x="13360" y="14483"/>
                </a:lnTo>
                <a:lnTo>
                  <a:pt x="13287" y="14385"/>
                </a:lnTo>
                <a:lnTo>
                  <a:pt x="13213" y="14288"/>
                </a:lnTo>
                <a:lnTo>
                  <a:pt x="13189" y="14190"/>
                </a:lnTo>
                <a:lnTo>
                  <a:pt x="13165" y="14092"/>
                </a:lnTo>
                <a:lnTo>
                  <a:pt x="13140" y="13921"/>
                </a:lnTo>
                <a:lnTo>
                  <a:pt x="13116" y="13848"/>
                </a:lnTo>
                <a:lnTo>
                  <a:pt x="13067" y="13799"/>
                </a:lnTo>
                <a:lnTo>
                  <a:pt x="13043" y="13750"/>
                </a:lnTo>
                <a:lnTo>
                  <a:pt x="12994" y="13677"/>
                </a:lnTo>
                <a:lnTo>
                  <a:pt x="12969" y="13530"/>
                </a:lnTo>
                <a:lnTo>
                  <a:pt x="12945" y="13359"/>
                </a:lnTo>
                <a:lnTo>
                  <a:pt x="12920" y="13286"/>
                </a:lnTo>
                <a:lnTo>
                  <a:pt x="12872" y="13237"/>
                </a:lnTo>
                <a:lnTo>
                  <a:pt x="12847" y="13164"/>
                </a:lnTo>
                <a:lnTo>
                  <a:pt x="12823" y="13066"/>
                </a:lnTo>
                <a:lnTo>
                  <a:pt x="12798" y="12920"/>
                </a:lnTo>
                <a:lnTo>
                  <a:pt x="12774" y="12749"/>
                </a:lnTo>
                <a:lnTo>
                  <a:pt x="12798" y="12602"/>
                </a:lnTo>
                <a:lnTo>
                  <a:pt x="12823" y="12456"/>
                </a:lnTo>
                <a:lnTo>
                  <a:pt x="12847" y="12358"/>
                </a:lnTo>
                <a:lnTo>
                  <a:pt x="12872" y="12285"/>
                </a:lnTo>
                <a:lnTo>
                  <a:pt x="12920" y="12236"/>
                </a:lnTo>
                <a:lnTo>
                  <a:pt x="12945" y="12163"/>
                </a:lnTo>
                <a:lnTo>
                  <a:pt x="12969" y="11992"/>
                </a:lnTo>
                <a:lnTo>
                  <a:pt x="12945" y="11894"/>
                </a:lnTo>
                <a:lnTo>
                  <a:pt x="12896" y="11772"/>
                </a:lnTo>
                <a:lnTo>
                  <a:pt x="12798" y="11650"/>
                </a:lnTo>
                <a:lnTo>
                  <a:pt x="12701" y="11528"/>
                </a:lnTo>
                <a:lnTo>
                  <a:pt x="12578" y="11381"/>
                </a:lnTo>
                <a:lnTo>
                  <a:pt x="12481" y="11210"/>
                </a:lnTo>
                <a:lnTo>
                  <a:pt x="12432" y="11015"/>
                </a:lnTo>
                <a:lnTo>
                  <a:pt x="12408" y="10844"/>
                </a:lnTo>
                <a:lnTo>
                  <a:pt x="12408" y="10697"/>
                </a:lnTo>
                <a:lnTo>
                  <a:pt x="12383" y="10551"/>
                </a:lnTo>
                <a:lnTo>
                  <a:pt x="12334" y="10453"/>
                </a:lnTo>
                <a:lnTo>
                  <a:pt x="12310" y="10380"/>
                </a:lnTo>
                <a:lnTo>
                  <a:pt x="12261" y="10331"/>
                </a:lnTo>
                <a:lnTo>
                  <a:pt x="12188" y="10307"/>
                </a:lnTo>
                <a:lnTo>
                  <a:pt x="12017" y="10282"/>
                </a:lnTo>
                <a:lnTo>
                  <a:pt x="11870" y="10307"/>
                </a:lnTo>
                <a:lnTo>
                  <a:pt x="11797" y="10331"/>
                </a:lnTo>
                <a:lnTo>
                  <a:pt x="11748" y="10380"/>
                </a:lnTo>
                <a:lnTo>
                  <a:pt x="11675" y="10429"/>
                </a:lnTo>
                <a:lnTo>
                  <a:pt x="11553" y="10453"/>
                </a:lnTo>
                <a:lnTo>
                  <a:pt x="11406" y="10478"/>
                </a:lnTo>
                <a:lnTo>
                  <a:pt x="11260" y="10478"/>
                </a:lnTo>
                <a:lnTo>
                  <a:pt x="11089" y="10453"/>
                </a:lnTo>
                <a:lnTo>
                  <a:pt x="10893" y="10355"/>
                </a:lnTo>
                <a:lnTo>
                  <a:pt x="10674" y="10233"/>
                </a:lnTo>
                <a:lnTo>
                  <a:pt x="10503" y="10087"/>
                </a:lnTo>
                <a:lnTo>
                  <a:pt x="10429" y="10013"/>
                </a:lnTo>
                <a:lnTo>
                  <a:pt x="10356" y="9891"/>
                </a:lnTo>
                <a:lnTo>
                  <a:pt x="10234" y="9598"/>
                </a:lnTo>
                <a:lnTo>
                  <a:pt x="10161" y="9281"/>
                </a:lnTo>
                <a:lnTo>
                  <a:pt x="10112" y="8963"/>
                </a:lnTo>
                <a:lnTo>
                  <a:pt x="10136" y="8792"/>
                </a:lnTo>
                <a:lnTo>
                  <a:pt x="10161" y="8621"/>
                </a:lnTo>
                <a:lnTo>
                  <a:pt x="10258" y="8279"/>
                </a:lnTo>
                <a:lnTo>
                  <a:pt x="10332" y="8108"/>
                </a:lnTo>
                <a:lnTo>
                  <a:pt x="10405" y="7962"/>
                </a:lnTo>
                <a:lnTo>
                  <a:pt x="10503" y="7815"/>
                </a:lnTo>
                <a:lnTo>
                  <a:pt x="10600" y="7718"/>
                </a:lnTo>
                <a:lnTo>
                  <a:pt x="10796" y="7522"/>
                </a:lnTo>
                <a:lnTo>
                  <a:pt x="10991" y="7376"/>
                </a:lnTo>
                <a:lnTo>
                  <a:pt x="11162" y="7278"/>
                </a:lnTo>
                <a:lnTo>
                  <a:pt x="11260" y="7229"/>
                </a:lnTo>
                <a:lnTo>
                  <a:pt x="11431" y="7205"/>
                </a:lnTo>
                <a:lnTo>
                  <a:pt x="11504" y="7180"/>
                </a:lnTo>
                <a:lnTo>
                  <a:pt x="11553" y="7132"/>
                </a:lnTo>
                <a:lnTo>
                  <a:pt x="11626" y="7107"/>
                </a:lnTo>
                <a:lnTo>
                  <a:pt x="11724" y="7083"/>
                </a:lnTo>
                <a:lnTo>
                  <a:pt x="11870" y="7058"/>
                </a:lnTo>
                <a:lnTo>
                  <a:pt x="12188" y="7058"/>
                </a:lnTo>
                <a:lnTo>
                  <a:pt x="12359" y="7107"/>
                </a:lnTo>
                <a:lnTo>
                  <a:pt x="12481" y="7156"/>
                </a:lnTo>
                <a:lnTo>
                  <a:pt x="12603" y="7229"/>
                </a:lnTo>
                <a:lnTo>
                  <a:pt x="12676" y="7303"/>
                </a:lnTo>
                <a:lnTo>
                  <a:pt x="12774" y="7376"/>
                </a:lnTo>
                <a:lnTo>
                  <a:pt x="12896" y="7425"/>
                </a:lnTo>
                <a:lnTo>
                  <a:pt x="12969" y="7425"/>
                </a:lnTo>
                <a:lnTo>
                  <a:pt x="13140" y="7449"/>
                </a:lnTo>
                <a:lnTo>
                  <a:pt x="13213" y="7498"/>
                </a:lnTo>
                <a:lnTo>
                  <a:pt x="13262" y="7522"/>
                </a:lnTo>
                <a:lnTo>
                  <a:pt x="13311" y="7547"/>
                </a:lnTo>
                <a:lnTo>
                  <a:pt x="13360" y="7571"/>
                </a:lnTo>
                <a:lnTo>
                  <a:pt x="13409" y="7547"/>
                </a:lnTo>
                <a:lnTo>
                  <a:pt x="13458" y="7522"/>
                </a:lnTo>
                <a:lnTo>
                  <a:pt x="13507" y="7498"/>
                </a:lnTo>
                <a:lnTo>
                  <a:pt x="13580" y="7449"/>
                </a:lnTo>
                <a:lnTo>
                  <a:pt x="13726" y="7425"/>
                </a:lnTo>
                <a:lnTo>
                  <a:pt x="13897" y="7449"/>
                </a:lnTo>
                <a:lnTo>
                  <a:pt x="13971" y="7498"/>
                </a:lnTo>
                <a:lnTo>
                  <a:pt x="14019" y="7522"/>
                </a:lnTo>
                <a:lnTo>
                  <a:pt x="14093" y="7571"/>
                </a:lnTo>
                <a:lnTo>
                  <a:pt x="14190" y="7596"/>
                </a:lnTo>
                <a:lnTo>
                  <a:pt x="14337" y="7620"/>
                </a:lnTo>
                <a:lnTo>
                  <a:pt x="14654" y="7620"/>
                </a:lnTo>
                <a:lnTo>
                  <a:pt x="14801" y="7596"/>
                </a:lnTo>
                <a:lnTo>
                  <a:pt x="14899" y="7571"/>
                </a:lnTo>
                <a:lnTo>
                  <a:pt x="14972" y="7522"/>
                </a:lnTo>
                <a:lnTo>
                  <a:pt x="15021" y="7473"/>
                </a:lnTo>
                <a:lnTo>
                  <a:pt x="15045" y="7400"/>
                </a:lnTo>
                <a:lnTo>
                  <a:pt x="15070" y="7229"/>
                </a:lnTo>
                <a:lnTo>
                  <a:pt x="15070" y="7205"/>
                </a:lnTo>
                <a:lnTo>
                  <a:pt x="15045" y="7156"/>
                </a:lnTo>
                <a:lnTo>
                  <a:pt x="14948" y="7107"/>
                </a:lnTo>
                <a:lnTo>
                  <a:pt x="14825" y="7058"/>
                </a:lnTo>
                <a:lnTo>
                  <a:pt x="14679" y="7058"/>
                </a:lnTo>
                <a:lnTo>
                  <a:pt x="14532" y="7034"/>
                </a:lnTo>
                <a:lnTo>
                  <a:pt x="14361" y="6985"/>
                </a:lnTo>
                <a:lnTo>
                  <a:pt x="14215" y="6936"/>
                </a:lnTo>
                <a:lnTo>
                  <a:pt x="14117" y="6863"/>
                </a:lnTo>
                <a:lnTo>
                  <a:pt x="14019" y="6790"/>
                </a:lnTo>
                <a:lnTo>
                  <a:pt x="13922" y="6716"/>
                </a:lnTo>
                <a:lnTo>
                  <a:pt x="13824" y="6692"/>
                </a:lnTo>
                <a:lnTo>
                  <a:pt x="13726" y="6668"/>
                </a:lnTo>
                <a:lnTo>
                  <a:pt x="13653" y="6643"/>
                </a:lnTo>
                <a:lnTo>
                  <a:pt x="13555" y="6619"/>
                </a:lnTo>
                <a:lnTo>
                  <a:pt x="13458" y="6545"/>
                </a:lnTo>
                <a:lnTo>
                  <a:pt x="13360" y="6472"/>
                </a:lnTo>
                <a:lnTo>
                  <a:pt x="13287" y="6399"/>
                </a:lnTo>
                <a:lnTo>
                  <a:pt x="13189" y="6374"/>
                </a:lnTo>
                <a:lnTo>
                  <a:pt x="13116" y="6350"/>
                </a:lnTo>
                <a:lnTo>
                  <a:pt x="13067" y="6374"/>
                </a:lnTo>
                <a:lnTo>
                  <a:pt x="13018" y="6399"/>
                </a:lnTo>
                <a:lnTo>
                  <a:pt x="12945" y="6399"/>
                </a:lnTo>
                <a:lnTo>
                  <a:pt x="12872" y="6350"/>
                </a:lnTo>
                <a:lnTo>
                  <a:pt x="12774" y="6277"/>
                </a:lnTo>
                <a:lnTo>
                  <a:pt x="12701" y="6228"/>
                </a:lnTo>
                <a:lnTo>
                  <a:pt x="12627" y="6179"/>
                </a:lnTo>
                <a:lnTo>
                  <a:pt x="12505" y="6179"/>
                </a:lnTo>
                <a:lnTo>
                  <a:pt x="12456" y="6228"/>
                </a:lnTo>
                <a:lnTo>
                  <a:pt x="12383" y="6252"/>
                </a:lnTo>
                <a:lnTo>
                  <a:pt x="12212" y="6277"/>
                </a:lnTo>
                <a:lnTo>
                  <a:pt x="12114" y="6326"/>
                </a:lnTo>
                <a:lnTo>
                  <a:pt x="11968" y="6399"/>
                </a:lnTo>
                <a:lnTo>
                  <a:pt x="11797" y="6521"/>
                </a:lnTo>
                <a:lnTo>
                  <a:pt x="11650" y="6668"/>
                </a:lnTo>
                <a:lnTo>
                  <a:pt x="11479" y="6814"/>
                </a:lnTo>
                <a:lnTo>
                  <a:pt x="11309" y="6936"/>
                </a:lnTo>
                <a:lnTo>
                  <a:pt x="11186" y="7009"/>
                </a:lnTo>
                <a:lnTo>
                  <a:pt x="11064" y="7058"/>
                </a:lnTo>
                <a:lnTo>
                  <a:pt x="10918" y="7009"/>
                </a:lnTo>
                <a:lnTo>
                  <a:pt x="10844" y="6985"/>
                </a:lnTo>
                <a:lnTo>
                  <a:pt x="10796" y="6961"/>
                </a:lnTo>
                <a:lnTo>
                  <a:pt x="10747" y="6912"/>
                </a:lnTo>
                <a:lnTo>
                  <a:pt x="10722" y="6838"/>
                </a:lnTo>
                <a:lnTo>
                  <a:pt x="10698" y="6668"/>
                </a:lnTo>
                <a:lnTo>
                  <a:pt x="10722" y="6497"/>
                </a:lnTo>
                <a:lnTo>
                  <a:pt x="10747" y="6423"/>
                </a:lnTo>
                <a:lnTo>
                  <a:pt x="10796" y="6374"/>
                </a:lnTo>
                <a:lnTo>
                  <a:pt x="10844" y="6350"/>
                </a:lnTo>
                <a:lnTo>
                  <a:pt x="10967" y="6326"/>
                </a:lnTo>
                <a:lnTo>
                  <a:pt x="11113" y="6301"/>
                </a:lnTo>
                <a:lnTo>
                  <a:pt x="11260" y="6277"/>
                </a:lnTo>
                <a:lnTo>
                  <a:pt x="11406" y="6277"/>
                </a:lnTo>
                <a:lnTo>
                  <a:pt x="11528" y="6228"/>
                </a:lnTo>
                <a:lnTo>
                  <a:pt x="11602" y="6179"/>
                </a:lnTo>
                <a:lnTo>
                  <a:pt x="11626" y="6130"/>
                </a:lnTo>
                <a:lnTo>
                  <a:pt x="11650" y="6106"/>
                </a:lnTo>
                <a:lnTo>
                  <a:pt x="11602" y="5935"/>
                </a:lnTo>
                <a:lnTo>
                  <a:pt x="11577" y="5862"/>
                </a:lnTo>
                <a:lnTo>
                  <a:pt x="11553" y="5813"/>
                </a:lnTo>
                <a:lnTo>
                  <a:pt x="11504" y="5764"/>
                </a:lnTo>
                <a:lnTo>
                  <a:pt x="11504" y="5715"/>
                </a:lnTo>
                <a:lnTo>
                  <a:pt x="11504" y="5666"/>
                </a:lnTo>
                <a:lnTo>
                  <a:pt x="11553" y="5617"/>
                </a:lnTo>
                <a:lnTo>
                  <a:pt x="11602" y="5593"/>
                </a:lnTo>
                <a:lnTo>
                  <a:pt x="11675" y="5544"/>
                </a:lnTo>
                <a:lnTo>
                  <a:pt x="11821" y="5520"/>
                </a:lnTo>
                <a:lnTo>
                  <a:pt x="11919" y="5520"/>
                </a:lnTo>
                <a:lnTo>
                  <a:pt x="12017" y="5471"/>
                </a:lnTo>
                <a:lnTo>
                  <a:pt x="12114" y="5398"/>
                </a:lnTo>
                <a:lnTo>
                  <a:pt x="12212" y="5324"/>
                </a:lnTo>
                <a:lnTo>
                  <a:pt x="12285" y="5251"/>
                </a:lnTo>
                <a:lnTo>
                  <a:pt x="12359" y="5153"/>
                </a:lnTo>
                <a:lnTo>
                  <a:pt x="12383" y="5031"/>
                </a:lnTo>
                <a:lnTo>
                  <a:pt x="12408" y="4958"/>
                </a:lnTo>
                <a:lnTo>
                  <a:pt x="12383" y="4787"/>
                </a:lnTo>
                <a:lnTo>
                  <a:pt x="12334" y="4714"/>
                </a:lnTo>
                <a:lnTo>
                  <a:pt x="12310" y="4665"/>
                </a:lnTo>
                <a:lnTo>
                  <a:pt x="12310" y="4640"/>
                </a:lnTo>
                <a:lnTo>
                  <a:pt x="12310" y="4592"/>
                </a:lnTo>
                <a:lnTo>
                  <a:pt x="12383" y="4469"/>
                </a:lnTo>
                <a:lnTo>
                  <a:pt x="12505" y="4298"/>
                </a:lnTo>
                <a:lnTo>
                  <a:pt x="12701" y="4103"/>
                </a:lnTo>
                <a:lnTo>
                  <a:pt x="12798" y="4005"/>
                </a:lnTo>
                <a:lnTo>
                  <a:pt x="12945" y="3908"/>
                </a:lnTo>
                <a:lnTo>
                  <a:pt x="13091" y="3834"/>
                </a:lnTo>
                <a:lnTo>
                  <a:pt x="13262" y="3761"/>
                </a:lnTo>
                <a:lnTo>
                  <a:pt x="13604" y="3663"/>
                </a:lnTo>
                <a:lnTo>
                  <a:pt x="13775" y="3639"/>
                </a:lnTo>
                <a:lnTo>
                  <a:pt x="13922" y="3615"/>
                </a:lnTo>
                <a:close/>
                <a:moveTo>
                  <a:pt x="6888" y="2467"/>
                </a:moveTo>
                <a:lnTo>
                  <a:pt x="6986" y="2491"/>
                </a:lnTo>
                <a:lnTo>
                  <a:pt x="7083" y="2516"/>
                </a:lnTo>
                <a:lnTo>
                  <a:pt x="7132" y="2540"/>
                </a:lnTo>
                <a:lnTo>
                  <a:pt x="7181" y="2589"/>
                </a:lnTo>
                <a:lnTo>
                  <a:pt x="7181" y="2638"/>
                </a:lnTo>
                <a:lnTo>
                  <a:pt x="7181" y="2711"/>
                </a:lnTo>
                <a:lnTo>
                  <a:pt x="7132" y="2784"/>
                </a:lnTo>
                <a:lnTo>
                  <a:pt x="7083" y="2858"/>
                </a:lnTo>
                <a:lnTo>
                  <a:pt x="6937" y="3028"/>
                </a:lnTo>
                <a:lnTo>
                  <a:pt x="6864" y="3175"/>
                </a:lnTo>
                <a:lnTo>
                  <a:pt x="6839" y="3322"/>
                </a:lnTo>
                <a:lnTo>
                  <a:pt x="6864" y="3395"/>
                </a:lnTo>
                <a:lnTo>
                  <a:pt x="6888" y="3419"/>
                </a:lnTo>
                <a:lnTo>
                  <a:pt x="6961" y="3517"/>
                </a:lnTo>
                <a:lnTo>
                  <a:pt x="7010" y="3615"/>
                </a:lnTo>
                <a:lnTo>
                  <a:pt x="7059" y="3712"/>
                </a:lnTo>
                <a:lnTo>
                  <a:pt x="7083" y="3810"/>
                </a:lnTo>
                <a:lnTo>
                  <a:pt x="7059" y="3908"/>
                </a:lnTo>
                <a:lnTo>
                  <a:pt x="7010" y="4005"/>
                </a:lnTo>
                <a:lnTo>
                  <a:pt x="6961" y="4103"/>
                </a:lnTo>
                <a:lnTo>
                  <a:pt x="6888" y="4201"/>
                </a:lnTo>
                <a:lnTo>
                  <a:pt x="6839" y="4225"/>
                </a:lnTo>
                <a:lnTo>
                  <a:pt x="6644" y="4225"/>
                </a:lnTo>
                <a:lnTo>
                  <a:pt x="6473" y="4128"/>
                </a:lnTo>
                <a:lnTo>
                  <a:pt x="6302" y="4005"/>
                </a:lnTo>
                <a:lnTo>
                  <a:pt x="6155" y="3859"/>
                </a:lnTo>
                <a:lnTo>
                  <a:pt x="5984" y="3786"/>
                </a:lnTo>
                <a:lnTo>
                  <a:pt x="5838" y="3761"/>
                </a:lnTo>
                <a:lnTo>
                  <a:pt x="5789" y="3786"/>
                </a:lnTo>
                <a:lnTo>
                  <a:pt x="5740" y="3810"/>
                </a:lnTo>
                <a:lnTo>
                  <a:pt x="5642" y="3883"/>
                </a:lnTo>
                <a:lnTo>
                  <a:pt x="5545" y="3957"/>
                </a:lnTo>
                <a:lnTo>
                  <a:pt x="5447" y="3981"/>
                </a:lnTo>
                <a:lnTo>
                  <a:pt x="5349" y="4005"/>
                </a:lnTo>
                <a:lnTo>
                  <a:pt x="5203" y="4030"/>
                </a:lnTo>
                <a:lnTo>
                  <a:pt x="5129" y="4054"/>
                </a:lnTo>
                <a:lnTo>
                  <a:pt x="5081" y="4103"/>
                </a:lnTo>
                <a:lnTo>
                  <a:pt x="5032" y="4128"/>
                </a:lnTo>
                <a:lnTo>
                  <a:pt x="4959" y="4152"/>
                </a:lnTo>
                <a:lnTo>
                  <a:pt x="4788" y="4201"/>
                </a:lnTo>
                <a:lnTo>
                  <a:pt x="4690" y="4201"/>
                </a:lnTo>
                <a:lnTo>
                  <a:pt x="4592" y="4250"/>
                </a:lnTo>
                <a:lnTo>
                  <a:pt x="4494" y="4298"/>
                </a:lnTo>
                <a:lnTo>
                  <a:pt x="4397" y="4372"/>
                </a:lnTo>
                <a:lnTo>
                  <a:pt x="4372" y="4421"/>
                </a:lnTo>
                <a:lnTo>
                  <a:pt x="4372" y="4494"/>
                </a:lnTo>
                <a:lnTo>
                  <a:pt x="4372" y="4616"/>
                </a:lnTo>
                <a:lnTo>
                  <a:pt x="4470" y="4787"/>
                </a:lnTo>
                <a:lnTo>
                  <a:pt x="4592" y="4958"/>
                </a:lnTo>
                <a:lnTo>
                  <a:pt x="4690" y="5031"/>
                </a:lnTo>
                <a:lnTo>
                  <a:pt x="4788" y="5056"/>
                </a:lnTo>
                <a:lnTo>
                  <a:pt x="4885" y="5080"/>
                </a:lnTo>
                <a:lnTo>
                  <a:pt x="5007" y="5080"/>
                </a:lnTo>
                <a:lnTo>
                  <a:pt x="5129" y="5056"/>
                </a:lnTo>
                <a:lnTo>
                  <a:pt x="5227" y="5007"/>
                </a:lnTo>
                <a:lnTo>
                  <a:pt x="5349" y="4933"/>
                </a:lnTo>
                <a:lnTo>
                  <a:pt x="5447" y="4860"/>
                </a:lnTo>
                <a:lnTo>
                  <a:pt x="5642" y="4665"/>
                </a:lnTo>
                <a:lnTo>
                  <a:pt x="5838" y="4518"/>
                </a:lnTo>
                <a:lnTo>
                  <a:pt x="6009" y="4421"/>
                </a:lnTo>
                <a:lnTo>
                  <a:pt x="6131" y="4372"/>
                </a:lnTo>
                <a:lnTo>
                  <a:pt x="6204" y="4396"/>
                </a:lnTo>
                <a:lnTo>
                  <a:pt x="6253" y="4445"/>
                </a:lnTo>
                <a:lnTo>
                  <a:pt x="6302" y="4494"/>
                </a:lnTo>
                <a:lnTo>
                  <a:pt x="6302" y="4567"/>
                </a:lnTo>
                <a:lnTo>
                  <a:pt x="6326" y="4640"/>
                </a:lnTo>
                <a:lnTo>
                  <a:pt x="6375" y="4714"/>
                </a:lnTo>
                <a:lnTo>
                  <a:pt x="6424" y="4738"/>
                </a:lnTo>
                <a:lnTo>
                  <a:pt x="6497" y="4763"/>
                </a:lnTo>
                <a:lnTo>
                  <a:pt x="6595" y="4787"/>
                </a:lnTo>
                <a:lnTo>
                  <a:pt x="6693" y="4811"/>
                </a:lnTo>
                <a:lnTo>
                  <a:pt x="6790" y="4885"/>
                </a:lnTo>
                <a:lnTo>
                  <a:pt x="6888" y="4958"/>
                </a:lnTo>
                <a:lnTo>
                  <a:pt x="6937" y="5031"/>
                </a:lnTo>
                <a:lnTo>
                  <a:pt x="6961" y="5153"/>
                </a:lnTo>
                <a:lnTo>
                  <a:pt x="6937" y="5251"/>
                </a:lnTo>
                <a:lnTo>
                  <a:pt x="6888" y="5324"/>
                </a:lnTo>
                <a:lnTo>
                  <a:pt x="6790" y="5398"/>
                </a:lnTo>
                <a:lnTo>
                  <a:pt x="6693" y="5471"/>
                </a:lnTo>
                <a:lnTo>
                  <a:pt x="6595" y="5520"/>
                </a:lnTo>
                <a:lnTo>
                  <a:pt x="6497" y="5520"/>
                </a:lnTo>
                <a:lnTo>
                  <a:pt x="6399" y="5544"/>
                </a:lnTo>
                <a:lnTo>
                  <a:pt x="6253" y="5642"/>
                </a:lnTo>
                <a:lnTo>
                  <a:pt x="6082" y="5764"/>
                </a:lnTo>
                <a:lnTo>
                  <a:pt x="5935" y="5910"/>
                </a:lnTo>
                <a:lnTo>
                  <a:pt x="5764" y="6057"/>
                </a:lnTo>
                <a:lnTo>
                  <a:pt x="5594" y="6179"/>
                </a:lnTo>
                <a:lnTo>
                  <a:pt x="5471" y="6252"/>
                </a:lnTo>
                <a:lnTo>
                  <a:pt x="5349" y="6277"/>
                </a:lnTo>
                <a:lnTo>
                  <a:pt x="5227" y="6326"/>
                </a:lnTo>
                <a:lnTo>
                  <a:pt x="5056" y="6448"/>
                </a:lnTo>
                <a:lnTo>
                  <a:pt x="4812" y="6643"/>
                </a:lnTo>
                <a:lnTo>
                  <a:pt x="4568" y="6887"/>
                </a:lnTo>
                <a:lnTo>
                  <a:pt x="4226" y="7229"/>
                </a:lnTo>
                <a:lnTo>
                  <a:pt x="4104" y="7327"/>
                </a:lnTo>
                <a:lnTo>
                  <a:pt x="3957" y="7449"/>
                </a:lnTo>
                <a:lnTo>
                  <a:pt x="3640" y="7644"/>
                </a:lnTo>
                <a:lnTo>
                  <a:pt x="3347" y="7767"/>
                </a:lnTo>
                <a:lnTo>
                  <a:pt x="3200" y="7791"/>
                </a:lnTo>
                <a:lnTo>
                  <a:pt x="3078" y="7815"/>
                </a:lnTo>
                <a:lnTo>
                  <a:pt x="2834" y="7815"/>
                </a:lnTo>
                <a:lnTo>
                  <a:pt x="2614" y="7864"/>
                </a:lnTo>
                <a:lnTo>
                  <a:pt x="2443" y="7938"/>
                </a:lnTo>
                <a:lnTo>
                  <a:pt x="2321" y="8011"/>
                </a:lnTo>
                <a:lnTo>
                  <a:pt x="2248" y="8084"/>
                </a:lnTo>
                <a:lnTo>
                  <a:pt x="2174" y="8182"/>
                </a:lnTo>
                <a:lnTo>
                  <a:pt x="2125" y="8279"/>
                </a:lnTo>
                <a:lnTo>
                  <a:pt x="2125" y="8377"/>
                </a:lnTo>
                <a:lnTo>
                  <a:pt x="2125" y="8475"/>
                </a:lnTo>
                <a:lnTo>
                  <a:pt x="2174" y="8573"/>
                </a:lnTo>
                <a:lnTo>
                  <a:pt x="2248" y="8670"/>
                </a:lnTo>
                <a:lnTo>
                  <a:pt x="2321" y="8768"/>
                </a:lnTo>
                <a:lnTo>
                  <a:pt x="2394" y="8841"/>
                </a:lnTo>
                <a:lnTo>
                  <a:pt x="2492" y="8890"/>
                </a:lnTo>
                <a:lnTo>
                  <a:pt x="2614" y="8939"/>
                </a:lnTo>
                <a:lnTo>
                  <a:pt x="2687" y="8939"/>
                </a:lnTo>
                <a:lnTo>
                  <a:pt x="2809" y="8988"/>
                </a:lnTo>
                <a:lnTo>
                  <a:pt x="2956" y="9085"/>
                </a:lnTo>
                <a:lnTo>
                  <a:pt x="3151" y="9232"/>
                </a:lnTo>
                <a:lnTo>
                  <a:pt x="3371" y="9427"/>
                </a:lnTo>
                <a:lnTo>
                  <a:pt x="3566" y="9623"/>
                </a:lnTo>
                <a:lnTo>
                  <a:pt x="3762" y="9769"/>
                </a:lnTo>
                <a:lnTo>
                  <a:pt x="3908" y="9867"/>
                </a:lnTo>
                <a:lnTo>
                  <a:pt x="4030" y="9891"/>
                </a:lnTo>
                <a:lnTo>
                  <a:pt x="4177" y="9867"/>
                </a:lnTo>
                <a:lnTo>
                  <a:pt x="4250" y="9843"/>
                </a:lnTo>
                <a:lnTo>
                  <a:pt x="4324" y="9818"/>
                </a:lnTo>
                <a:lnTo>
                  <a:pt x="4372" y="9769"/>
                </a:lnTo>
                <a:lnTo>
                  <a:pt x="4494" y="9745"/>
                </a:lnTo>
                <a:lnTo>
                  <a:pt x="4641" y="9720"/>
                </a:lnTo>
                <a:lnTo>
                  <a:pt x="4959" y="9720"/>
                </a:lnTo>
                <a:lnTo>
                  <a:pt x="5105" y="9769"/>
                </a:lnTo>
                <a:lnTo>
                  <a:pt x="5252" y="9818"/>
                </a:lnTo>
                <a:lnTo>
                  <a:pt x="5349" y="9916"/>
                </a:lnTo>
                <a:lnTo>
                  <a:pt x="5447" y="9989"/>
                </a:lnTo>
                <a:lnTo>
                  <a:pt x="5545" y="10038"/>
                </a:lnTo>
                <a:lnTo>
                  <a:pt x="5642" y="10087"/>
                </a:lnTo>
                <a:lnTo>
                  <a:pt x="5740" y="10087"/>
                </a:lnTo>
                <a:lnTo>
                  <a:pt x="5838" y="10136"/>
                </a:lnTo>
                <a:lnTo>
                  <a:pt x="5984" y="10209"/>
                </a:lnTo>
                <a:lnTo>
                  <a:pt x="6155" y="10331"/>
                </a:lnTo>
                <a:lnTo>
                  <a:pt x="6302" y="10478"/>
                </a:lnTo>
                <a:lnTo>
                  <a:pt x="6473" y="10624"/>
                </a:lnTo>
                <a:lnTo>
                  <a:pt x="6644" y="10746"/>
                </a:lnTo>
                <a:lnTo>
                  <a:pt x="6790" y="10819"/>
                </a:lnTo>
                <a:lnTo>
                  <a:pt x="6888" y="10844"/>
                </a:lnTo>
                <a:lnTo>
                  <a:pt x="6961" y="10868"/>
                </a:lnTo>
                <a:lnTo>
                  <a:pt x="7083" y="10917"/>
                </a:lnTo>
                <a:lnTo>
                  <a:pt x="7181" y="10966"/>
                </a:lnTo>
                <a:lnTo>
                  <a:pt x="7254" y="11039"/>
                </a:lnTo>
                <a:lnTo>
                  <a:pt x="7352" y="11113"/>
                </a:lnTo>
                <a:lnTo>
                  <a:pt x="7450" y="11186"/>
                </a:lnTo>
                <a:lnTo>
                  <a:pt x="7547" y="11210"/>
                </a:lnTo>
                <a:lnTo>
                  <a:pt x="7645" y="11235"/>
                </a:lnTo>
                <a:lnTo>
                  <a:pt x="7743" y="11259"/>
                </a:lnTo>
                <a:lnTo>
                  <a:pt x="7840" y="11283"/>
                </a:lnTo>
                <a:lnTo>
                  <a:pt x="7938" y="11357"/>
                </a:lnTo>
                <a:lnTo>
                  <a:pt x="8036" y="11430"/>
                </a:lnTo>
                <a:lnTo>
                  <a:pt x="8109" y="11528"/>
                </a:lnTo>
                <a:lnTo>
                  <a:pt x="8158" y="11625"/>
                </a:lnTo>
                <a:lnTo>
                  <a:pt x="8207" y="11723"/>
                </a:lnTo>
                <a:lnTo>
                  <a:pt x="8207" y="11796"/>
                </a:lnTo>
                <a:lnTo>
                  <a:pt x="8207" y="11894"/>
                </a:lnTo>
                <a:lnTo>
                  <a:pt x="8158" y="11992"/>
                </a:lnTo>
                <a:lnTo>
                  <a:pt x="8109" y="12089"/>
                </a:lnTo>
                <a:lnTo>
                  <a:pt x="8036" y="12187"/>
                </a:lnTo>
                <a:lnTo>
                  <a:pt x="7963" y="12285"/>
                </a:lnTo>
                <a:lnTo>
                  <a:pt x="7889" y="12383"/>
                </a:lnTo>
                <a:lnTo>
                  <a:pt x="7840" y="12480"/>
                </a:lnTo>
                <a:lnTo>
                  <a:pt x="7840" y="12578"/>
                </a:lnTo>
                <a:lnTo>
                  <a:pt x="7816" y="12676"/>
                </a:lnTo>
                <a:lnTo>
                  <a:pt x="7718" y="12822"/>
                </a:lnTo>
                <a:lnTo>
                  <a:pt x="7596" y="12969"/>
                </a:lnTo>
                <a:lnTo>
                  <a:pt x="7450" y="13140"/>
                </a:lnTo>
                <a:lnTo>
                  <a:pt x="7303" y="13311"/>
                </a:lnTo>
                <a:lnTo>
                  <a:pt x="7181" y="13457"/>
                </a:lnTo>
                <a:lnTo>
                  <a:pt x="7108" y="13604"/>
                </a:lnTo>
                <a:lnTo>
                  <a:pt x="7083" y="13701"/>
                </a:lnTo>
                <a:lnTo>
                  <a:pt x="7034" y="13823"/>
                </a:lnTo>
                <a:lnTo>
                  <a:pt x="6961" y="13970"/>
                </a:lnTo>
                <a:lnTo>
                  <a:pt x="6839" y="14117"/>
                </a:lnTo>
                <a:lnTo>
                  <a:pt x="6693" y="14288"/>
                </a:lnTo>
                <a:lnTo>
                  <a:pt x="6546" y="14434"/>
                </a:lnTo>
                <a:lnTo>
                  <a:pt x="6424" y="14605"/>
                </a:lnTo>
                <a:lnTo>
                  <a:pt x="6351" y="14752"/>
                </a:lnTo>
                <a:lnTo>
                  <a:pt x="6302" y="14849"/>
                </a:lnTo>
                <a:lnTo>
                  <a:pt x="6277" y="14947"/>
                </a:lnTo>
                <a:lnTo>
                  <a:pt x="6229" y="15069"/>
                </a:lnTo>
                <a:lnTo>
                  <a:pt x="6131" y="15216"/>
                </a:lnTo>
                <a:lnTo>
                  <a:pt x="6033" y="15338"/>
                </a:lnTo>
                <a:lnTo>
                  <a:pt x="5911" y="15460"/>
                </a:lnTo>
                <a:lnTo>
                  <a:pt x="5813" y="15582"/>
                </a:lnTo>
                <a:lnTo>
                  <a:pt x="5764" y="15704"/>
                </a:lnTo>
                <a:lnTo>
                  <a:pt x="5740" y="15802"/>
                </a:lnTo>
                <a:lnTo>
                  <a:pt x="5764" y="15973"/>
                </a:lnTo>
                <a:lnTo>
                  <a:pt x="5789" y="16046"/>
                </a:lnTo>
                <a:lnTo>
                  <a:pt x="5838" y="16095"/>
                </a:lnTo>
                <a:lnTo>
                  <a:pt x="5862" y="16144"/>
                </a:lnTo>
                <a:lnTo>
                  <a:pt x="5911" y="16217"/>
                </a:lnTo>
                <a:lnTo>
                  <a:pt x="5935" y="16388"/>
                </a:lnTo>
                <a:lnTo>
                  <a:pt x="5911" y="16461"/>
                </a:lnTo>
                <a:lnTo>
                  <a:pt x="5862" y="16510"/>
                </a:lnTo>
                <a:lnTo>
                  <a:pt x="5813" y="16559"/>
                </a:lnTo>
                <a:lnTo>
                  <a:pt x="5642" y="16559"/>
                </a:lnTo>
                <a:lnTo>
                  <a:pt x="5545" y="16510"/>
                </a:lnTo>
                <a:lnTo>
                  <a:pt x="5447" y="16461"/>
                </a:lnTo>
                <a:lnTo>
                  <a:pt x="5349" y="16388"/>
                </a:lnTo>
                <a:lnTo>
                  <a:pt x="5276" y="16266"/>
                </a:lnTo>
                <a:lnTo>
                  <a:pt x="5227" y="16119"/>
                </a:lnTo>
                <a:lnTo>
                  <a:pt x="5178" y="15973"/>
                </a:lnTo>
                <a:lnTo>
                  <a:pt x="5178" y="15802"/>
                </a:lnTo>
                <a:lnTo>
                  <a:pt x="5154" y="15655"/>
                </a:lnTo>
                <a:lnTo>
                  <a:pt x="5105" y="15484"/>
                </a:lnTo>
                <a:lnTo>
                  <a:pt x="5056" y="15338"/>
                </a:lnTo>
                <a:lnTo>
                  <a:pt x="4983" y="15240"/>
                </a:lnTo>
                <a:lnTo>
                  <a:pt x="4934" y="15191"/>
                </a:lnTo>
                <a:lnTo>
                  <a:pt x="4910" y="15093"/>
                </a:lnTo>
                <a:lnTo>
                  <a:pt x="4836" y="14849"/>
                </a:lnTo>
                <a:lnTo>
                  <a:pt x="4812" y="14556"/>
                </a:lnTo>
                <a:lnTo>
                  <a:pt x="4788" y="14214"/>
                </a:lnTo>
                <a:lnTo>
                  <a:pt x="4788" y="13970"/>
                </a:lnTo>
                <a:lnTo>
                  <a:pt x="4788" y="13799"/>
                </a:lnTo>
                <a:lnTo>
                  <a:pt x="4739" y="13604"/>
                </a:lnTo>
                <a:lnTo>
                  <a:pt x="4714" y="13433"/>
                </a:lnTo>
                <a:lnTo>
                  <a:pt x="4641" y="13237"/>
                </a:lnTo>
                <a:lnTo>
                  <a:pt x="4568" y="13066"/>
                </a:lnTo>
                <a:lnTo>
                  <a:pt x="4494" y="12920"/>
                </a:lnTo>
                <a:lnTo>
                  <a:pt x="4397" y="12773"/>
                </a:lnTo>
                <a:lnTo>
                  <a:pt x="4324" y="12676"/>
                </a:lnTo>
                <a:lnTo>
                  <a:pt x="4128" y="12456"/>
                </a:lnTo>
                <a:lnTo>
                  <a:pt x="3982" y="12260"/>
                </a:lnTo>
                <a:lnTo>
                  <a:pt x="3884" y="12114"/>
                </a:lnTo>
                <a:lnTo>
                  <a:pt x="3835" y="11992"/>
                </a:lnTo>
                <a:lnTo>
                  <a:pt x="3811" y="11845"/>
                </a:lnTo>
                <a:lnTo>
                  <a:pt x="3786" y="11772"/>
                </a:lnTo>
                <a:lnTo>
                  <a:pt x="3737" y="11723"/>
                </a:lnTo>
                <a:lnTo>
                  <a:pt x="3713" y="11650"/>
                </a:lnTo>
                <a:lnTo>
                  <a:pt x="3664" y="11528"/>
                </a:lnTo>
                <a:lnTo>
                  <a:pt x="3664" y="11381"/>
                </a:lnTo>
                <a:lnTo>
                  <a:pt x="3640" y="11235"/>
                </a:lnTo>
                <a:lnTo>
                  <a:pt x="3664" y="11088"/>
                </a:lnTo>
                <a:lnTo>
                  <a:pt x="3664" y="10942"/>
                </a:lnTo>
                <a:lnTo>
                  <a:pt x="3713" y="10819"/>
                </a:lnTo>
                <a:lnTo>
                  <a:pt x="3737" y="10771"/>
                </a:lnTo>
                <a:lnTo>
                  <a:pt x="3786" y="10697"/>
                </a:lnTo>
                <a:lnTo>
                  <a:pt x="3811" y="10648"/>
                </a:lnTo>
                <a:lnTo>
                  <a:pt x="3835" y="10478"/>
                </a:lnTo>
                <a:lnTo>
                  <a:pt x="3811" y="10307"/>
                </a:lnTo>
                <a:lnTo>
                  <a:pt x="3786" y="10233"/>
                </a:lnTo>
                <a:lnTo>
                  <a:pt x="3737" y="10184"/>
                </a:lnTo>
                <a:lnTo>
                  <a:pt x="3689" y="10160"/>
                </a:lnTo>
                <a:lnTo>
                  <a:pt x="3615" y="10111"/>
                </a:lnTo>
                <a:lnTo>
                  <a:pt x="3444" y="10087"/>
                </a:lnTo>
                <a:lnTo>
                  <a:pt x="3347" y="10062"/>
                </a:lnTo>
                <a:lnTo>
                  <a:pt x="3200" y="9989"/>
                </a:lnTo>
                <a:lnTo>
                  <a:pt x="3054" y="9867"/>
                </a:lnTo>
                <a:lnTo>
                  <a:pt x="2883" y="9720"/>
                </a:lnTo>
                <a:lnTo>
                  <a:pt x="2712" y="9574"/>
                </a:lnTo>
                <a:lnTo>
                  <a:pt x="2565" y="9452"/>
                </a:lnTo>
                <a:lnTo>
                  <a:pt x="2419" y="9354"/>
                </a:lnTo>
                <a:lnTo>
                  <a:pt x="2321" y="9330"/>
                </a:lnTo>
                <a:lnTo>
                  <a:pt x="2199" y="9281"/>
                </a:lnTo>
                <a:lnTo>
                  <a:pt x="2003" y="9159"/>
                </a:lnTo>
                <a:lnTo>
                  <a:pt x="1784" y="8988"/>
                </a:lnTo>
                <a:lnTo>
                  <a:pt x="1539" y="8768"/>
                </a:lnTo>
                <a:lnTo>
                  <a:pt x="1246" y="8402"/>
                </a:lnTo>
                <a:lnTo>
                  <a:pt x="1078" y="8185"/>
                </a:lnTo>
                <a:lnTo>
                  <a:pt x="1124" y="7840"/>
                </a:lnTo>
                <a:lnTo>
                  <a:pt x="1197" y="7473"/>
                </a:lnTo>
                <a:lnTo>
                  <a:pt x="1295" y="7132"/>
                </a:lnTo>
                <a:lnTo>
                  <a:pt x="1393" y="6790"/>
                </a:lnTo>
                <a:lnTo>
                  <a:pt x="1515" y="6448"/>
                </a:lnTo>
                <a:lnTo>
                  <a:pt x="1637" y="6106"/>
                </a:lnTo>
                <a:lnTo>
                  <a:pt x="1784" y="5788"/>
                </a:lnTo>
                <a:lnTo>
                  <a:pt x="1954" y="5471"/>
                </a:lnTo>
                <a:lnTo>
                  <a:pt x="2125" y="5153"/>
                </a:lnTo>
                <a:lnTo>
                  <a:pt x="2296" y="4860"/>
                </a:lnTo>
                <a:lnTo>
                  <a:pt x="2516" y="4567"/>
                </a:lnTo>
                <a:lnTo>
                  <a:pt x="2712" y="4298"/>
                </a:lnTo>
                <a:lnTo>
                  <a:pt x="3151" y="3737"/>
                </a:lnTo>
                <a:lnTo>
                  <a:pt x="3664" y="3248"/>
                </a:lnTo>
                <a:lnTo>
                  <a:pt x="4079" y="3248"/>
                </a:lnTo>
                <a:lnTo>
                  <a:pt x="4299" y="3297"/>
                </a:lnTo>
                <a:lnTo>
                  <a:pt x="4470" y="3346"/>
                </a:lnTo>
                <a:lnTo>
                  <a:pt x="4592" y="3419"/>
                </a:lnTo>
                <a:lnTo>
                  <a:pt x="4690" y="3493"/>
                </a:lnTo>
                <a:lnTo>
                  <a:pt x="4788" y="3517"/>
                </a:lnTo>
                <a:lnTo>
                  <a:pt x="4885" y="3493"/>
                </a:lnTo>
                <a:lnTo>
                  <a:pt x="4983" y="3419"/>
                </a:lnTo>
                <a:lnTo>
                  <a:pt x="5056" y="3346"/>
                </a:lnTo>
                <a:lnTo>
                  <a:pt x="5178" y="3297"/>
                </a:lnTo>
                <a:lnTo>
                  <a:pt x="5276" y="3248"/>
                </a:lnTo>
                <a:lnTo>
                  <a:pt x="5349" y="3248"/>
                </a:lnTo>
                <a:lnTo>
                  <a:pt x="5471" y="3199"/>
                </a:lnTo>
                <a:lnTo>
                  <a:pt x="5594" y="3126"/>
                </a:lnTo>
                <a:lnTo>
                  <a:pt x="5764" y="3004"/>
                </a:lnTo>
                <a:lnTo>
                  <a:pt x="5935" y="2858"/>
                </a:lnTo>
                <a:lnTo>
                  <a:pt x="6131" y="2711"/>
                </a:lnTo>
                <a:lnTo>
                  <a:pt x="6375" y="2589"/>
                </a:lnTo>
                <a:lnTo>
                  <a:pt x="6619" y="2516"/>
                </a:lnTo>
                <a:lnTo>
                  <a:pt x="6888" y="2467"/>
                </a:lnTo>
                <a:close/>
                <a:moveTo>
                  <a:pt x="9379" y="0"/>
                </a:moveTo>
                <a:lnTo>
                  <a:pt x="8891" y="24"/>
                </a:lnTo>
                <a:lnTo>
                  <a:pt x="8427" y="49"/>
                </a:lnTo>
                <a:lnTo>
                  <a:pt x="7963" y="122"/>
                </a:lnTo>
                <a:lnTo>
                  <a:pt x="7499" y="195"/>
                </a:lnTo>
                <a:lnTo>
                  <a:pt x="7034" y="293"/>
                </a:lnTo>
                <a:lnTo>
                  <a:pt x="6595" y="440"/>
                </a:lnTo>
                <a:lnTo>
                  <a:pt x="6155" y="586"/>
                </a:lnTo>
                <a:lnTo>
                  <a:pt x="5740" y="733"/>
                </a:lnTo>
                <a:lnTo>
                  <a:pt x="5325" y="928"/>
                </a:lnTo>
                <a:lnTo>
                  <a:pt x="4910" y="1148"/>
                </a:lnTo>
                <a:lnTo>
                  <a:pt x="4519" y="1368"/>
                </a:lnTo>
                <a:lnTo>
                  <a:pt x="4128" y="1612"/>
                </a:lnTo>
                <a:lnTo>
                  <a:pt x="3762" y="1881"/>
                </a:lnTo>
                <a:lnTo>
                  <a:pt x="3420" y="2149"/>
                </a:lnTo>
                <a:lnTo>
                  <a:pt x="3078" y="2442"/>
                </a:lnTo>
                <a:lnTo>
                  <a:pt x="2760" y="2760"/>
                </a:lnTo>
                <a:lnTo>
                  <a:pt x="2443" y="3077"/>
                </a:lnTo>
                <a:lnTo>
                  <a:pt x="2150" y="3419"/>
                </a:lnTo>
                <a:lnTo>
                  <a:pt x="1881" y="3761"/>
                </a:lnTo>
                <a:lnTo>
                  <a:pt x="1613" y="4128"/>
                </a:lnTo>
                <a:lnTo>
                  <a:pt x="1368" y="4518"/>
                </a:lnTo>
                <a:lnTo>
                  <a:pt x="1149" y="4909"/>
                </a:lnTo>
                <a:lnTo>
                  <a:pt x="929" y="5324"/>
                </a:lnTo>
                <a:lnTo>
                  <a:pt x="733" y="5739"/>
                </a:lnTo>
                <a:lnTo>
                  <a:pt x="587" y="6155"/>
                </a:lnTo>
                <a:lnTo>
                  <a:pt x="440" y="6594"/>
                </a:lnTo>
                <a:lnTo>
                  <a:pt x="294" y="7034"/>
                </a:lnTo>
                <a:lnTo>
                  <a:pt x="196" y="7498"/>
                </a:lnTo>
                <a:lnTo>
                  <a:pt x="123" y="7962"/>
                </a:lnTo>
                <a:lnTo>
                  <a:pt x="49" y="8426"/>
                </a:lnTo>
                <a:lnTo>
                  <a:pt x="25" y="8890"/>
                </a:lnTo>
                <a:lnTo>
                  <a:pt x="1" y="9378"/>
                </a:lnTo>
                <a:lnTo>
                  <a:pt x="25" y="9867"/>
                </a:lnTo>
                <a:lnTo>
                  <a:pt x="49" y="10331"/>
                </a:lnTo>
                <a:lnTo>
                  <a:pt x="123" y="10795"/>
                </a:lnTo>
                <a:lnTo>
                  <a:pt x="196" y="11259"/>
                </a:lnTo>
                <a:lnTo>
                  <a:pt x="294" y="11723"/>
                </a:lnTo>
                <a:lnTo>
                  <a:pt x="440" y="12163"/>
                </a:lnTo>
                <a:lnTo>
                  <a:pt x="587" y="12602"/>
                </a:lnTo>
                <a:lnTo>
                  <a:pt x="733" y="13018"/>
                </a:lnTo>
                <a:lnTo>
                  <a:pt x="929" y="13433"/>
                </a:lnTo>
                <a:lnTo>
                  <a:pt x="1149" y="13848"/>
                </a:lnTo>
                <a:lnTo>
                  <a:pt x="1368" y="14239"/>
                </a:lnTo>
                <a:lnTo>
                  <a:pt x="1613" y="14629"/>
                </a:lnTo>
                <a:lnTo>
                  <a:pt x="1881" y="14996"/>
                </a:lnTo>
                <a:lnTo>
                  <a:pt x="2150" y="15338"/>
                </a:lnTo>
                <a:lnTo>
                  <a:pt x="2443" y="15680"/>
                </a:lnTo>
                <a:lnTo>
                  <a:pt x="2760" y="15997"/>
                </a:lnTo>
                <a:lnTo>
                  <a:pt x="3078" y="16315"/>
                </a:lnTo>
                <a:lnTo>
                  <a:pt x="3420" y="16608"/>
                </a:lnTo>
                <a:lnTo>
                  <a:pt x="3762" y="16876"/>
                </a:lnTo>
                <a:lnTo>
                  <a:pt x="4128" y="17145"/>
                </a:lnTo>
                <a:lnTo>
                  <a:pt x="4519" y="17389"/>
                </a:lnTo>
                <a:lnTo>
                  <a:pt x="4910" y="17609"/>
                </a:lnTo>
                <a:lnTo>
                  <a:pt x="5325" y="17829"/>
                </a:lnTo>
                <a:lnTo>
                  <a:pt x="5740" y="18024"/>
                </a:lnTo>
                <a:lnTo>
                  <a:pt x="6155" y="18171"/>
                </a:lnTo>
                <a:lnTo>
                  <a:pt x="6595" y="18317"/>
                </a:lnTo>
                <a:lnTo>
                  <a:pt x="7034" y="18464"/>
                </a:lnTo>
                <a:lnTo>
                  <a:pt x="7499" y="18562"/>
                </a:lnTo>
                <a:lnTo>
                  <a:pt x="7963" y="18635"/>
                </a:lnTo>
                <a:lnTo>
                  <a:pt x="8427" y="18708"/>
                </a:lnTo>
                <a:lnTo>
                  <a:pt x="8891" y="18733"/>
                </a:lnTo>
                <a:lnTo>
                  <a:pt x="9379" y="18757"/>
                </a:lnTo>
                <a:lnTo>
                  <a:pt x="9868" y="18733"/>
                </a:lnTo>
                <a:lnTo>
                  <a:pt x="10332" y="18708"/>
                </a:lnTo>
                <a:lnTo>
                  <a:pt x="10796" y="18635"/>
                </a:lnTo>
                <a:lnTo>
                  <a:pt x="11260" y="18562"/>
                </a:lnTo>
                <a:lnTo>
                  <a:pt x="11724" y="18464"/>
                </a:lnTo>
                <a:lnTo>
                  <a:pt x="12163" y="18317"/>
                </a:lnTo>
                <a:lnTo>
                  <a:pt x="12603" y="18171"/>
                </a:lnTo>
                <a:lnTo>
                  <a:pt x="13018" y="18024"/>
                </a:lnTo>
                <a:lnTo>
                  <a:pt x="13433" y="17829"/>
                </a:lnTo>
                <a:lnTo>
                  <a:pt x="13848" y="17609"/>
                </a:lnTo>
                <a:lnTo>
                  <a:pt x="14239" y="17389"/>
                </a:lnTo>
                <a:lnTo>
                  <a:pt x="14630" y="17145"/>
                </a:lnTo>
                <a:lnTo>
                  <a:pt x="14996" y="16876"/>
                </a:lnTo>
                <a:lnTo>
                  <a:pt x="15338" y="16608"/>
                </a:lnTo>
                <a:lnTo>
                  <a:pt x="15680" y="16315"/>
                </a:lnTo>
                <a:lnTo>
                  <a:pt x="15998" y="15997"/>
                </a:lnTo>
                <a:lnTo>
                  <a:pt x="16315" y="15680"/>
                </a:lnTo>
                <a:lnTo>
                  <a:pt x="16608" y="15338"/>
                </a:lnTo>
                <a:lnTo>
                  <a:pt x="16877" y="14996"/>
                </a:lnTo>
                <a:lnTo>
                  <a:pt x="17146" y="14629"/>
                </a:lnTo>
                <a:lnTo>
                  <a:pt x="17390" y="14239"/>
                </a:lnTo>
                <a:lnTo>
                  <a:pt x="17610" y="13848"/>
                </a:lnTo>
                <a:lnTo>
                  <a:pt x="17829" y="13433"/>
                </a:lnTo>
                <a:lnTo>
                  <a:pt x="18025" y="13018"/>
                </a:lnTo>
                <a:lnTo>
                  <a:pt x="18171" y="12602"/>
                </a:lnTo>
                <a:lnTo>
                  <a:pt x="18318" y="12163"/>
                </a:lnTo>
                <a:lnTo>
                  <a:pt x="18464" y="11723"/>
                </a:lnTo>
                <a:lnTo>
                  <a:pt x="18562" y="11259"/>
                </a:lnTo>
                <a:lnTo>
                  <a:pt x="18635" y="10795"/>
                </a:lnTo>
                <a:lnTo>
                  <a:pt x="18709" y="10331"/>
                </a:lnTo>
                <a:lnTo>
                  <a:pt x="18733" y="9867"/>
                </a:lnTo>
                <a:lnTo>
                  <a:pt x="18758" y="9378"/>
                </a:lnTo>
                <a:lnTo>
                  <a:pt x="18733" y="8890"/>
                </a:lnTo>
                <a:lnTo>
                  <a:pt x="18709" y="8426"/>
                </a:lnTo>
                <a:lnTo>
                  <a:pt x="18635" y="7962"/>
                </a:lnTo>
                <a:lnTo>
                  <a:pt x="18562" y="7498"/>
                </a:lnTo>
                <a:lnTo>
                  <a:pt x="18464" y="7034"/>
                </a:lnTo>
                <a:lnTo>
                  <a:pt x="18318" y="6594"/>
                </a:lnTo>
                <a:lnTo>
                  <a:pt x="18171" y="6155"/>
                </a:lnTo>
                <a:lnTo>
                  <a:pt x="18025" y="5739"/>
                </a:lnTo>
                <a:lnTo>
                  <a:pt x="17829" y="5324"/>
                </a:lnTo>
                <a:lnTo>
                  <a:pt x="17610" y="4909"/>
                </a:lnTo>
                <a:lnTo>
                  <a:pt x="17390" y="4518"/>
                </a:lnTo>
                <a:lnTo>
                  <a:pt x="17146" y="4128"/>
                </a:lnTo>
                <a:lnTo>
                  <a:pt x="16877" y="3761"/>
                </a:lnTo>
                <a:lnTo>
                  <a:pt x="16608" y="3419"/>
                </a:lnTo>
                <a:lnTo>
                  <a:pt x="16315" y="3077"/>
                </a:lnTo>
                <a:lnTo>
                  <a:pt x="15998" y="2760"/>
                </a:lnTo>
                <a:lnTo>
                  <a:pt x="15680" y="2442"/>
                </a:lnTo>
                <a:lnTo>
                  <a:pt x="15338" y="2149"/>
                </a:lnTo>
                <a:lnTo>
                  <a:pt x="14996" y="1881"/>
                </a:lnTo>
                <a:lnTo>
                  <a:pt x="14630" y="1612"/>
                </a:lnTo>
                <a:lnTo>
                  <a:pt x="14239" y="1368"/>
                </a:lnTo>
                <a:lnTo>
                  <a:pt x="13848" y="1148"/>
                </a:lnTo>
                <a:lnTo>
                  <a:pt x="13433" y="928"/>
                </a:lnTo>
                <a:lnTo>
                  <a:pt x="13018" y="733"/>
                </a:lnTo>
                <a:lnTo>
                  <a:pt x="12603" y="586"/>
                </a:lnTo>
                <a:lnTo>
                  <a:pt x="12163" y="440"/>
                </a:lnTo>
                <a:lnTo>
                  <a:pt x="11724" y="293"/>
                </a:lnTo>
                <a:lnTo>
                  <a:pt x="11260" y="195"/>
                </a:lnTo>
                <a:lnTo>
                  <a:pt x="10796" y="122"/>
                </a:lnTo>
                <a:lnTo>
                  <a:pt x="10332" y="49"/>
                </a:lnTo>
                <a:lnTo>
                  <a:pt x="9868" y="24"/>
                </a:lnTo>
                <a:lnTo>
                  <a:pt x="937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33" name="CustomShape 2"/>
          <p:cNvSpPr/>
          <p:nvPr/>
        </p:nvSpPr>
        <p:spPr>
          <a:xfrm>
            <a:off x="3657600" y="2177640"/>
            <a:ext cx="2102760" cy="1113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600" b="0" strike="noStrike" spc="-1" smtClean="0">
                <a:solidFill>
                  <a:srgbClr val="00B0F0"/>
                </a:solidFill>
                <a:latin typeface="Arial"/>
              </a:rPr>
              <a:t>Thanks</a:t>
            </a:r>
            <a:endParaRPr lang="en-US" sz="3600" b="0" strike="noStrike" spc="-1">
              <a:solidFill>
                <a:srgbClr val="00B0F0"/>
              </a:solid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CustomShape 1"/>
          <p:cNvSpPr/>
          <p:nvPr/>
        </p:nvSpPr>
        <p:spPr>
          <a:xfrm>
            <a:off x="1732680" y="973440"/>
            <a:ext cx="5791320" cy="64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b"/>
          <a:lstStyle/>
          <a:p>
            <a:pPr>
              <a:lnSpc>
                <a:spcPct val="100000"/>
              </a:lnSpc>
            </a:pPr>
            <a:r>
              <a:rPr lang="en-US" sz="4000" b="0" strike="noStrike" spc="-1">
                <a:solidFill>
                  <a:srgbClr val="19BBD5"/>
                </a:solidFill>
                <a:latin typeface="Nixie One"/>
                <a:ea typeface="Nixie One"/>
              </a:rPr>
              <a:t>Instructions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686" name="CustomShape 2"/>
          <p:cNvSpPr/>
          <p:nvPr/>
        </p:nvSpPr>
        <p:spPr>
          <a:xfrm>
            <a:off x="846855" y="1618200"/>
            <a:ext cx="3190680" cy="2725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>
              <a:lnSpc>
                <a:spcPct val="100000"/>
              </a:lnSpc>
              <a:spcBef>
                <a:spcPts val="601"/>
              </a:spcBef>
            </a:pPr>
            <a:r>
              <a:rPr lang="en-US" sz="1600" b="1" strike="noStrike" spc="-1" smtClean="0">
                <a:solidFill>
                  <a:srgbClr val="00E1C6"/>
                </a:solidFill>
                <a:latin typeface="Muli"/>
                <a:ea typeface="Muli"/>
              </a:rPr>
              <a:t>IDE  1.8.6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endParaRPr lang="en-US" sz="1600" b="0" strike="noStrike" spc="-1">
              <a:latin typeface="Arial"/>
            </a:endParaRPr>
          </a:p>
        </p:txBody>
      </p:sp>
      <p:sp>
        <p:nvSpPr>
          <p:cNvPr id="687" name="CustomShape 3"/>
          <p:cNvSpPr/>
          <p:nvPr/>
        </p:nvSpPr>
        <p:spPr>
          <a:xfrm>
            <a:off x="3432030" y="1618200"/>
            <a:ext cx="3330360" cy="2725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>
              <a:lnSpc>
                <a:spcPct val="100000"/>
              </a:lnSpc>
              <a:spcBef>
                <a:spcPts val="601"/>
              </a:spcBef>
            </a:pPr>
            <a:r>
              <a:rPr lang="en-US" sz="1600" b="1" spc="-1" smtClean="0">
                <a:solidFill>
                  <a:srgbClr val="00E1C6"/>
                </a:solidFill>
                <a:latin typeface="Muli"/>
              </a:rPr>
              <a:t>ESP8266-12F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endParaRPr lang="en-US" sz="1600" b="0" strike="noStrike" spc="-1">
              <a:latin typeface="Arial"/>
            </a:endParaRPr>
          </a:p>
        </p:txBody>
      </p:sp>
      <p:pic>
        <p:nvPicPr>
          <p:cNvPr id="690" name="Picture 689"/>
          <p:cNvPicPr/>
          <p:nvPr/>
        </p:nvPicPr>
        <p:blipFill>
          <a:blip r:embed="rId3"/>
          <a:stretch/>
        </p:blipFill>
        <p:spPr>
          <a:xfrm>
            <a:off x="846855" y="2385720"/>
            <a:ext cx="1929997" cy="1979280"/>
          </a:xfrm>
          <a:prstGeom prst="rect">
            <a:avLst/>
          </a:prstGeom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8089" y="2385720"/>
            <a:ext cx="1937179" cy="1979292"/>
          </a:xfrm>
          <a:prstGeom prst="rect">
            <a:avLst/>
          </a:prstGeom>
        </p:spPr>
      </p:pic>
      <p:sp>
        <p:nvSpPr>
          <p:cNvPr id="10" name="CustomShape 3"/>
          <p:cNvSpPr/>
          <p:nvPr/>
        </p:nvSpPr>
        <p:spPr>
          <a:xfrm>
            <a:off x="6150446" y="1618200"/>
            <a:ext cx="3330360" cy="2725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>
              <a:lnSpc>
                <a:spcPct val="100000"/>
              </a:lnSpc>
              <a:spcBef>
                <a:spcPts val="601"/>
              </a:spcBef>
            </a:pPr>
            <a:r>
              <a:rPr lang="en-US" sz="1600" b="1" spc="-1" smtClean="0">
                <a:solidFill>
                  <a:srgbClr val="00E1C6"/>
                </a:solidFill>
                <a:latin typeface="Muli"/>
              </a:rPr>
              <a:t>ESP8266-12F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endParaRPr lang="en-US" sz="1600" b="0" strike="noStrike" spc="-1">
              <a:latin typeface="Arial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6505" y="2385720"/>
            <a:ext cx="1910535" cy="19580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CustomShape 1"/>
          <p:cNvSpPr/>
          <p:nvPr/>
        </p:nvSpPr>
        <p:spPr>
          <a:xfrm>
            <a:off x="1463400" y="205200"/>
            <a:ext cx="8228880" cy="858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b"/>
          <a:lstStyle/>
          <a:p>
            <a:pPr>
              <a:lnSpc>
                <a:spcPct val="100000"/>
              </a:lnSpc>
            </a:pPr>
            <a:r>
              <a:rPr lang="en-US" sz="4400" b="0" strike="noStrike" spc="-1">
                <a:solidFill>
                  <a:srgbClr val="19BBD5"/>
                </a:solidFill>
                <a:latin typeface="Nixie One"/>
                <a:ea typeface="Nixie One"/>
              </a:rPr>
              <a:t>What I can do?</a:t>
            </a:r>
            <a:endParaRPr lang="en-US" sz="4400" b="0" strike="noStrike" spc="-1">
              <a:latin typeface="Arial"/>
            </a:endParaRPr>
          </a:p>
        </p:txBody>
      </p:sp>
      <p:sp>
        <p:nvSpPr>
          <p:cNvPr id="693" name="CustomShape 2"/>
          <p:cNvSpPr/>
          <p:nvPr/>
        </p:nvSpPr>
        <p:spPr>
          <a:xfrm>
            <a:off x="13680" y="4785480"/>
            <a:ext cx="547920" cy="357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>
              <a:lnSpc>
                <a:spcPct val="100000"/>
              </a:lnSpc>
            </a:pPr>
            <a:fld id="{B1E352BB-579C-4183-A302-21F0DDFA5DC7}" type="slidenum">
              <a:rPr lang="en-US" sz="1200" b="0" strike="noStrike" spc="-1">
                <a:solidFill>
                  <a:srgbClr val="19BBD5"/>
                </a:solidFill>
                <a:latin typeface="Nixie One"/>
                <a:ea typeface="Nixie One"/>
              </a:rPr>
              <a:t>3</a:t>
            </a:fld>
            <a:endParaRPr lang="en-US" sz="1200" b="0" strike="noStrike" spc="-1">
              <a:latin typeface="Arial"/>
            </a:endParaRPr>
          </a:p>
        </p:txBody>
      </p:sp>
      <p:pic>
        <p:nvPicPr>
          <p:cNvPr id="694" name="Picture 693"/>
          <p:cNvPicPr/>
          <p:nvPr/>
        </p:nvPicPr>
        <p:blipFill>
          <a:blip r:embed="rId2"/>
          <a:stretch/>
        </p:blipFill>
        <p:spPr>
          <a:xfrm>
            <a:off x="402021" y="1591920"/>
            <a:ext cx="3712419" cy="3193560"/>
          </a:xfrm>
          <a:prstGeom prst="rect">
            <a:avLst/>
          </a:prstGeom>
          <a:ln>
            <a:noFill/>
          </a:ln>
        </p:spPr>
      </p:pic>
      <p:pic>
        <p:nvPicPr>
          <p:cNvPr id="695" name="Picture 694"/>
          <p:cNvPicPr/>
          <p:nvPr/>
        </p:nvPicPr>
        <p:blipFill>
          <a:blip r:embed="rId3"/>
          <a:stretch/>
        </p:blipFill>
        <p:spPr>
          <a:xfrm>
            <a:off x="4611414" y="1572480"/>
            <a:ext cx="3870434" cy="3213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CustomShape 1"/>
          <p:cNvSpPr/>
          <p:nvPr/>
        </p:nvSpPr>
        <p:spPr>
          <a:xfrm>
            <a:off x="1732680" y="1735560"/>
            <a:ext cx="4943520" cy="64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b"/>
          <a:lstStyle/>
          <a:p>
            <a:pPr>
              <a:lnSpc>
                <a:spcPct val="100000"/>
              </a:lnSpc>
            </a:pPr>
            <a:r>
              <a:rPr lang="en-US" sz="4000" spc="-1" smtClean="0">
                <a:solidFill>
                  <a:srgbClr val="19BBD5"/>
                </a:solidFill>
                <a:latin typeface="Nixie One"/>
                <a:ea typeface="Nixie One"/>
              </a:rPr>
              <a:t>Achieved: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700" name="CustomShape 2"/>
          <p:cNvSpPr/>
          <p:nvPr/>
        </p:nvSpPr>
        <p:spPr>
          <a:xfrm>
            <a:off x="1732680" y="2493165"/>
            <a:ext cx="4943520" cy="1659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 marL="457200" indent="-316800">
              <a:lnSpc>
                <a:spcPct val="100000"/>
              </a:lnSpc>
              <a:spcBef>
                <a:spcPts val="601"/>
              </a:spcBef>
              <a:buClr>
                <a:srgbClr val="19BBD5"/>
              </a:buClr>
              <a:buFont typeface="Muli"/>
              <a:buChar char="◇"/>
            </a:pPr>
            <a:r>
              <a:rPr lang="en-US" sz="1400" spc="-1" smtClean="0">
                <a:solidFill>
                  <a:srgbClr val="C6DAEC"/>
                </a:solidFill>
                <a:latin typeface="Muli"/>
              </a:rPr>
              <a:t>Điều khiển được phần cứng thông qua wifi</a:t>
            </a:r>
          </a:p>
          <a:p>
            <a:pPr marL="457200" indent="-316800">
              <a:lnSpc>
                <a:spcPct val="100000"/>
              </a:lnSpc>
              <a:spcBef>
                <a:spcPts val="601"/>
              </a:spcBef>
              <a:buClr>
                <a:srgbClr val="19BBD5"/>
              </a:buClr>
              <a:buFont typeface="Muli"/>
              <a:buChar char="◇"/>
            </a:pPr>
            <a:r>
              <a:rPr lang="en-US" sz="1400" b="0" strike="noStrike" spc="-1" smtClean="0">
                <a:solidFill>
                  <a:srgbClr val="C6DAEC"/>
                </a:solidFill>
                <a:latin typeface="Muli"/>
              </a:rPr>
              <a:t>Quản lý được data từ phần cứng gửi lên Webserver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701" name="CustomShape 3"/>
          <p:cNvSpPr/>
          <p:nvPr/>
        </p:nvSpPr>
        <p:spPr>
          <a:xfrm>
            <a:off x="13680" y="4785480"/>
            <a:ext cx="547920" cy="357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>
              <a:lnSpc>
                <a:spcPct val="100000"/>
              </a:lnSpc>
            </a:pPr>
            <a:fld id="{9CDF8C25-908D-4818-878C-7007EB2DD350}" type="slidenum">
              <a:rPr lang="en-US" sz="1200" b="0" strike="noStrike" spc="-1">
                <a:solidFill>
                  <a:srgbClr val="19BBD5"/>
                </a:solidFill>
                <a:latin typeface="Nixie One"/>
                <a:ea typeface="Nixie One"/>
              </a:rPr>
              <a:t>4</a:t>
            </a:fld>
            <a:endParaRPr lang="en-US" sz="12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CustomShape 1"/>
          <p:cNvSpPr/>
          <p:nvPr/>
        </p:nvSpPr>
        <p:spPr>
          <a:xfrm>
            <a:off x="1732680" y="973440"/>
            <a:ext cx="5791320" cy="64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b"/>
          <a:lstStyle/>
          <a:p>
            <a:pPr>
              <a:lnSpc>
                <a:spcPct val="100000"/>
              </a:lnSpc>
            </a:pPr>
            <a:r>
              <a:rPr lang="en-US" sz="4000" spc="-1" smtClean="0">
                <a:solidFill>
                  <a:srgbClr val="19BBD5"/>
                </a:solidFill>
                <a:latin typeface="Nixie One"/>
              </a:rPr>
              <a:t>ESP8622 PINOUT</a:t>
            </a:r>
            <a:endParaRPr lang="en-US" sz="4000" b="0" strike="noStrike" spc="-1">
              <a:latin typeface="Arial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4408" y="1474787"/>
            <a:ext cx="7027863" cy="3516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73160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CustomShape 1"/>
          <p:cNvSpPr/>
          <p:nvPr/>
        </p:nvSpPr>
        <p:spPr>
          <a:xfrm>
            <a:off x="3209925" y="1402920"/>
            <a:ext cx="5637960" cy="1159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b"/>
          <a:lstStyle/>
          <a:p>
            <a:pPr>
              <a:lnSpc>
                <a:spcPct val="100000"/>
              </a:lnSpc>
            </a:pPr>
            <a:r>
              <a:rPr lang="en-US" sz="3600" b="0" strike="noStrike" spc="-1" smtClean="0">
                <a:solidFill>
                  <a:srgbClr val="19BBD5"/>
                </a:solidFill>
                <a:latin typeface="Nixie One"/>
                <a:ea typeface="Nixie One"/>
              </a:rPr>
              <a:t>Environment Setup </a:t>
            </a:r>
            <a:endParaRPr lang="en-US" sz="3600" b="0" strike="noStrike" spc="-1">
              <a:latin typeface="Arial"/>
            </a:endParaRPr>
          </a:p>
        </p:txBody>
      </p:sp>
      <p:sp>
        <p:nvSpPr>
          <p:cNvPr id="698" name="CustomShape 3"/>
          <p:cNvSpPr/>
          <p:nvPr/>
        </p:nvSpPr>
        <p:spPr>
          <a:xfrm>
            <a:off x="409680" y="1676520"/>
            <a:ext cx="2066400" cy="1771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/>
          <a:lstStyle/>
          <a:p>
            <a:pPr algn="ctr">
              <a:lnSpc>
                <a:spcPct val="100000"/>
              </a:lnSpc>
            </a:pPr>
            <a:r>
              <a:rPr lang="en-US" sz="4800" b="1" strike="noStrike" spc="-1">
                <a:solidFill>
                  <a:srgbClr val="FFFFFF"/>
                </a:solidFill>
                <a:latin typeface="Nixie One"/>
                <a:ea typeface="Nixie One"/>
              </a:rPr>
              <a:t>1</a:t>
            </a:r>
            <a:endParaRPr lang="en-US" sz="4800" b="0" strike="noStrike" spc="-1">
              <a:latin typeface="Arial"/>
            </a:endParaRPr>
          </a:p>
        </p:txBody>
      </p:sp>
      <p:sp>
        <p:nvSpPr>
          <p:cNvPr id="5" name="CustomShape 2"/>
          <p:cNvSpPr/>
          <p:nvPr/>
        </p:nvSpPr>
        <p:spPr>
          <a:xfrm>
            <a:off x="3209925" y="2628690"/>
            <a:ext cx="4943520" cy="1659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 marL="457200" indent="-316800">
              <a:lnSpc>
                <a:spcPct val="100000"/>
              </a:lnSpc>
              <a:spcBef>
                <a:spcPts val="601"/>
              </a:spcBef>
              <a:buClr>
                <a:srgbClr val="19BBD5"/>
              </a:buClr>
              <a:buFont typeface="Muli"/>
              <a:buChar char="◇"/>
            </a:pPr>
            <a:r>
              <a:rPr lang="en-US" sz="1400" spc="-1" smtClean="0">
                <a:solidFill>
                  <a:srgbClr val="C6DAEC"/>
                </a:solidFill>
                <a:latin typeface="Muli"/>
              </a:rPr>
              <a:t>ESP8266 Arduino library</a:t>
            </a:r>
          </a:p>
          <a:p>
            <a:pPr marL="457200" indent="-316800">
              <a:lnSpc>
                <a:spcPct val="100000"/>
              </a:lnSpc>
              <a:spcBef>
                <a:spcPts val="601"/>
              </a:spcBef>
              <a:buClr>
                <a:srgbClr val="19BBD5"/>
              </a:buClr>
              <a:buFont typeface="Muli"/>
              <a:buChar char="◇"/>
            </a:pPr>
            <a:r>
              <a:rPr lang="en-US" sz="1400" spc="-1" smtClean="0">
                <a:solidFill>
                  <a:srgbClr val="C6DAEC"/>
                </a:solidFill>
                <a:latin typeface="Muli"/>
              </a:rPr>
              <a:t>XAMPP</a:t>
            </a:r>
          </a:p>
          <a:p>
            <a:pPr marL="457200" indent="-316800">
              <a:lnSpc>
                <a:spcPct val="100000"/>
              </a:lnSpc>
              <a:spcBef>
                <a:spcPts val="601"/>
              </a:spcBef>
              <a:buClr>
                <a:srgbClr val="19BBD5"/>
              </a:buClr>
              <a:buFont typeface="Muli"/>
              <a:buChar char="◇"/>
            </a:pPr>
            <a:r>
              <a:rPr lang="en-US" sz="1400" spc="-1" smtClean="0">
                <a:solidFill>
                  <a:srgbClr val="C6DAEC"/>
                </a:solidFill>
                <a:latin typeface="Muli"/>
              </a:rPr>
              <a:t>UART tools reader (e.g : Hercules , Realterm ,… )</a:t>
            </a:r>
          </a:p>
          <a:p>
            <a:pPr marL="457200" indent="-316800">
              <a:lnSpc>
                <a:spcPct val="100000"/>
              </a:lnSpc>
              <a:spcBef>
                <a:spcPts val="601"/>
              </a:spcBef>
              <a:buClr>
                <a:srgbClr val="19BBD5"/>
              </a:buClr>
              <a:buFont typeface="Muli"/>
              <a:buChar char="◇"/>
            </a:pPr>
            <a:r>
              <a:rPr lang="en-US" sz="1400" spc="-1" smtClean="0">
                <a:solidFill>
                  <a:srgbClr val="C6DAEC"/>
                </a:solidFill>
                <a:latin typeface="Muli"/>
              </a:rPr>
              <a:t>Schematic</a:t>
            </a:r>
          </a:p>
        </p:txBody>
      </p:sp>
    </p:spTree>
    <p:extLst>
      <p:ext uri="{BB962C8B-B14F-4D97-AF65-F5344CB8AC3E}">
        <p14:creationId xmlns:p14="http://schemas.microsoft.com/office/powerpoint/2010/main" val="1123582286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stomShape 2"/>
          <p:cNvSpPr/>
          <p:nvPr/>
        </p:nvSpPr>
        <p:spPr>
          <a:xfrm>
            <a:off x="192390" y="4600575"/>
            <a:ext cx="7513335" cy="1659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 marL="457200" indent="-316800">
              <a:lnSpc>
                <a:spcPct val="100000"/>
              </a:lnSpc>
              <a:spcBef>
                <a:spcPts val="601"/>
              </a:spcBef>
              <a:buClr>
                <a:srgbClr val="19BBD5"/>
              </a:buClr>
              <a:buFont typeface="Muli"/>
              <a:buChar char="◇"/>
            </a:pPr>
            <a:r>
              <a:rPr lang="en-US" sz="1600" spc="-1" smtClean="0">
                <a:solidFill>
                  <a:srgbClr val="C6DAEC"/>
                </a:solidFill>
                <a:latin typeface="Muli"/>
              </a:rPr>
              <a:t>http://arduino.esp8266.com/stable/package_esp8266com_index.json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5949" y="153979"/>
            <a:ext cx="7000875" cy="4534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086729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stomShape 2"/>
          <p:cNvSpPr/>
          <p:nvPr/>
        </p:nvSpPr>
        <p:spPr>
          <a:xfrm>
            <a:off x="192390" y="4600575"/>
            <a:ext cx="7513335" cy="1659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 marL="457200" indent="-316800">
              <a:lnSpc>
                <a:spcPct val="100000"/>
              </a:lnSpc>
              <a:spcBef>
                <a:spcPts val="601"/>
              </a:spcBef>
              <a:buClr>
                <a:srgbClr val="19BBD5"/>
              </a:buClr>
              <a:buFont typeface="Muli"/>
              <a:buChar char="◇"/>
            </a:pPr>
            <a:r>
              <a:rPr lang="en-US" sz="1600" spc="-1" smtClean="0">
                <a:solidFill>
                  <a:srgbClr val="C6DAEC"/>
                </a:solidFill>
                <a:latin typeface="Muli"/>
              </a:rPr>
              <a:t>https://www.apachefriends.org/index.html</a:t>
            </a:r>
            <a:endParaRPr lang="en-US" sz="1600" spc="-1" smtClean="0">
              <a:solidFill>
                <a:srgbClr val="C6DAEC"/>
              </a:solidFill>
              <a:latin typeface="Muli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4050" y="159035"/>
            <a:ext cx="6972300" cy="4536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79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stomShape 2"/>
          <p:cNvSpPr/>
          <p:nvPr/>
        </p:nvSpPr>
        <p:spPr>
          <a:xfrm>
            <a:off x="192390" y="4600575"/>
            <a:ext cx="7513335" cy="1659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 marL="457200" indent="-316800">
              <a:lnSpc>
                <a:spcPct val="100000"/>
              </a:lnSpc>
              <a:spcBef>
                <a:spcPts val="601"/>
              </a:spcBef>
              <a:buClr>
                <a:srgbClr val="19BBD5"/>
              </a:buClr>
              <a:buFont typeface="Muli"/>
              <a:buChar char="◇"/>
            </a:pPr>
            <a:r>
              <a:rPr lang="en-US" sz="1600" spc="-1" smtClean="0">
                <a:solidFill>
                  <a:srgbClr val="C6DAEC"/>
                </a:solidFill>
                <a:latin typeface="Muli"/>
              </a:rPr>
              <a:t>https://www.hw-group.com/software/hercules-setup-utility</a:t>
            </a:r>
            <a:endParaRPr lang="en-US" sz="1600" spc="-1" smtClean="0">
              <a:solidFill>
                <a:srgbClr val="C6DAEC"/>
              </a:solidFill>
              <a:latin typeface="Mul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5937" y="171450"/>
            <a:ext cx="7177088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852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239</TotalTime>
  <Words>98</Words>
  <Application>Microsoft Office PowerPoint</Application>
  <PresentationFormat>On-screen Show (16:9)</PresentationFormat>
  <Paragraphs>39</Paragraphs>
  <Slides>11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9</vt:i4>
      </vt:variant>
      <vt:variant>
        <vt:lpstr>Slide Titles</vt:lpstr>
      </vt:variant>
      <vt:variant>
        <vt:i4>11</vt:i4>
      </vt:variant>
    </vt:vector>
  </HeadingPairs>
  <TitlesOfParts>
    <vt:vector size="27" baseType="lpstr">
      <vt:lpstr>Arial</vt:lpstr>
      <vt:lpstr>Calibri</vt:lpstr>
      <vt:lpstr>DejaVu Sans</vt:lpstr>
      <vt:lpstr>Muli</vt:lpstr>
      <vt:lpstr>Nixie One</vt:lpstr>
      <vt:lpstr>Symbol</vt:lpstr>
      <vt:lpstr>Wingdings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dc:description/>
  <cp:lastModifiedBy>Qân Xiu</cp:lastModifiedBy>
  <cp:revision>14</cp:revision>
  <dcterms:modified xsi:type="dcterms:W3CDTF">2018-11-29T17:21:58Z</dcterms:modified>
  <dc:language>en-US</dc:language>
</cp:coreProperties>
</file>